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93" r:id="rId2"/>
    <p:sldId id="285" r:id="rId3"/>
    <p:sldId id="269" r:id="rId4"/>
    <p:sldId id="270" r:id="rId5"/>
    <p:sldId id="287" r:id="rId6"/>
    <p:sldId id="288" r:id="rId7"/>
    <p:sldId id="286" r:id="rId8"/>
    <p:sldId id="289" r:id="rId9"/>
    <p:sldId id="271" r:id="rId10"/>
    <p:sldId id="275" r:id="rId11"/>
    <p:sldId id="273" r:id="rId12"/>
    <p:sldId id="281" r:id="rId13"/>
    <p:sldId id="277" r:id="rId14"/>
    <p:sldId id="279" r:id="rId15"/>
    <p:sldId id="283" r:id="rId16"/>
    <p:sldId id="268" r:id="rId17"/>
    <p:sldId id="290" r:id="rId18"/>
    <p:sldId id="292" r:id="rId19"/>
    <p:sldId id="284" r:id="rId20"/>
    <p:sldId id="294" r:id="rId2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3422"/>
    <a:srgbClr val="07A4E4"/>
    <a:srgbClr val="B4F6FF"/>
    <a:srgbClr val="FF7F36"/>
    <a:srgbClr val="F2CDCF"/>
    <a:srgbClr val="83F5FF"/>
    <a:srgbClr val="0076ED"/>
    <a:srgbClr val="715458"/>
    <a:srgbClr val="BC9EA0"/>
    <a:srgbClr val="A9CB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82"/>
    <p:restoredTop sz="92603"/>
  </p:normalViewPr>
  <p:slideViewPr>
    <p:cSldViewPr snapToGrid="0" snapToObjects="1">
      <p:cViewPr varScale="1">
        <p:scale>
          <a:sx n="35" d="100"/>
          <a:sy n="35" d="100"/>
        </p:scale>
        <p:origin x="1440" y="192"/>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08:46:36.574"/>
    </inkml:context>
    <inkml:brush xml:id="br0">
      <inkml:brushProperty name="width" value="0.17143" units="cm"/>
      <inkml:brushProperty name="height" value="0.17143" units="cm"/>
      <inkml:brushProperty name="color" value="#66CC00"/>
    </inkml:brush>
  </inkml:definitions>
  <inkml:trace contextRef="#ctx0" brushRef="#br0">16 1236 7739,'-1'14'-932,"-5"-3"790,4-4-170,-5-7 136,7 0 166,0-7 0,0 3 6,0-7 1,2 6-6,3-6 1,-1 6-3,7-6 1,-6 6 47,6-6 0,-6 6 1,6-6 0,-1 2 11,7-1 0,-7-5 10,1 5 0,0 1 39,5-2 0,0 0-68,0-5 1,5 2 35,0 3 0,3-3-22,-3 3 1,-1-3 1,6-2 1,-4 0-9,4 0 0,1 0-4,5 0 0,0 0-9,0 0 1,0 0 0,1 0 0,4 0-25,0 0 1,8 0 28,-2 0 1,-2 0-33,1 0 1,6 0 28,6 0 0,-1-2-47,-4-4 0,-1 5 29,0-5 1,3-1-7,-3 2 0,4-6 6,-9 6 0,5-8 5,5 2 1,-3 2 7,4-1 0,-4 6-11,-2-1 1,5 3 4,1 2 0,-1-4-2,-5 4 1,0-3 17,0 8 1,1-3-21,-1-2 0,5 5-2,1 0 0,1 2 6,-2-1 0,-1-5 0,7 5 1,-6 1-39,6-2 1,-7 6 32,1-6 0,-3 2 22,-2-2 1,6-1-24,-1 7 1,2-8 3,-1 3 0,-4 1-3,3-2 1,2 0 4,-1-5 0,-1 6-1,-5-1 0,0 5 2,0-4 0,6 1-4,-1-2 0,1-1-3,-6 6 0,0 1 0,0 5 0,6-5 2,-1-1 0,1 1-30,-6 5 0,0 0 15,0 0 0,0 0-3,0 0 1,-2 0 10,-3 0 0,3 0-1,-3 0 1,9 0-8,1 0 0,-1 0 3,-9 0 0,3 0 16,-3 0 1,3 5-13,2 1 0,-5 1 9,0-2 0,-6-3 8,6 3 1,-6 2 1,6-1 0,-7 4-8,1-4 1,4 1-5,2-2 0,-2-1 3,2 7 1,-6-6-3,6 6 0,-6-6-11,6 6 1,-2-6 10,2 6 0,3-8-32,-3 3 1,-2 1 25,2-2 1,-2 6-11,1-6 0,5 6 15,-5-6 1,-1 2 0,2-1 1,-2 1-18,2 3 1,3 3 8,-3-8 1,-2 6-7,2-6 0,-6 6 7,6-6 1,-7 6 16,1-6 1,4 6 1,2-6 1,-2 2 1,1-1 0,-4-4 1,5 3 0,-1 2 3,6-2 0,-5 6-28,0-6 1,-6 3 15,6-3 0,-5-2-17,4 8 1,-1-2 13,2 2 1,2 3-30,-8-3 1,2-2 23,-1 1 0,1-1-2,4 2 0,-2 3 19,-4-3 1,-1-2-2,6 1 0,-6 1 0,1 5 0,-1 0 5,2 0 0,-5 0-16,5 0 0,1 0 5,-2 0 0,1 6-42,-6-1 0,5 1 38,1-6 1,1 0-27,-2 0 0,-3 0 1,4 0 1,-5-2-7,0-3 1,-1 3 5,0-3 1,0 3 0,0 2 0,5-2 39,1-3 0,-6 3-30,-6-3 0,1 3 50,5 2 1,0 0-31,0 0 1,0 0 3,1 0 0,-1 0-9,0 0 1,0 0 0,0 0 0,0 0-18,0 0 0,0 0 20,0 0 1,0 6-36,0-1 0,0 1 26,0-6 0,-5 5-14,0 0 0,0 3 3,5-3 0,-6-1 1,1 6 0,-2-6 4,2 1 1,3 2-1,-3-1 0,-2-1-2,1-5 1,-4 0 0,5 0 0,-3 0-12,3 0 1,2-1 6,-8-5 0,0 5-1,-5-5 0,6 4 1,-1 3 0,2-1-1,-1 0 0,-4 0 1,3 0 1,2 5-2,-1 0 1,-1 6-21,-5-5 0,5 4-3,1-4 1,1 4-1,-2-4 0,-3 1 17,3-2 0,4-3 1,2 3 0,-2-3 5,2-2 1,0 6-1,5-1 0,-6 0 3,1-4 0,0-1 3,5 0 0,-2 0 7,-3 0 1,3 0-13,-3 0 1,3-6 7,2 1 0,0 0-7,0 5 1,0-5 0,1-1 0,-1-4 11,0 4 0,0-4 0,0 4 1,2-4 5,3 4 1,-3-4 2,3 4 0,-3-4 32,-2 4 1,0 1-39,0 5 1,-5-2-8,0-3 1,0 9 9,5-4 1,-6 3-57,1-3 0,-2 0 29,2 0 1,1 0-7,-6 0 1,4 0-8,-4 1 0,4-1-7,-4 0 1,5 0 14,-6 0 0,2-6 4,-1 1 0,-3-2 22,8 2 0,-6 1-22,6-7 1,-6 8 97,6-2 1,-2 1-84,2-1 0,1 3 34,-6-3 0,6 1-12,-1-1 0,-2 3 1,2-3 0,-3-2-40,3 1 1,3 1 30,-3 5 1,3-5-43,3 0 0,-3-3 36,-3 3 0,6 3-54,-6-3 1,7-2 38,-7 2 0,3-6-7,2 6 1,0-6 5,0 6 1,0-2 0,0 1-1,0 5 55,1-5 1,-3-1-50,-3 2 1,3-6 11,-3 6 1,-3-6-7,3 6 0,-2-2-1,2 2 0,3 3 4,-3-3 0,-2-3-22,2 3 1,-2-2-3,1 2 1,3 1-3,-8-6 1,2 4 0,-1-4 0,-3 6 11,8-1 0,-7-2 1,1 1 0,-3 1 1,-2 5 0,5-5 0,1-1 1,1 1 0,-2 5 1,-3-5 0,3 0 1,-3-1 1,-2 6 0,2-1 1,3-5 0,-3 3-3,4-8 0,-5 7-1,-1-1 1,0-2 23,0 2 1,6-8-23,-1 3 1,1 1 42,-6-2 0,0 6-40,0-6 0,5 6 2,0-6 0,1 6-55,-6-6 1,0 6 54,0-6 0,0 6-121,0-6 0,-2 2 106,-3-1 0,3-3-23,-3 8 1,1-6 2,-1 6 0,3-7 49,-3 1-2,3 4 0,2-6 6,0 8 0,-5-7 10,0 1 0,-8-1 62,3 1-47,3-3-16,-8 5-47,6-7-10,-7 0 1,-10-7 26,-1-4 1,-7 2-1,8-2 1,-1-5-6,-5-5 0,3-7-33,-8 1 1,-4-5-10,-2-6 1,-3-3 24,-2-7 1,0 0 4,0 0 1,-6-7-44,1-4 1,0-3 36,5-2 0,1 5-65,5 0 0,2 0 66,8-5 1,0 7 1,0 4 0,6 4 58,-1 7 0,6-3-66,-6 8 1,5-6 52,-4 6 0,4-1-41,-4 6 0,4 0 21,-4 0 0,1 0-8,-2 0 1,-1 0 6,6 0 1,-4 0-12,4-1 0,-4 1-4,4 0 0,-4 7 7,4 4 0,1 3-7,5 2 233,0 0-215,0 7 146,0 2-112,0 7 1,5 13-156,1 3 0,4 3 88,-4-3 1,6 2-96,-1 3 1,1-3-36,-1 4 1,3-3 56,-3 3 0,-2-3 51,1 8 1,1-6-16,5 6 0,0-6 58,0 6 1,0-2-22,0 2 1,0 3 77,0-3 0,6 5-84,-1 5 1,6-1 20,-6 7 0,8-6 115,-3 6 1,3-6-62,-2 6 0,3 0-64,-3 5 1,-4-2 20,-2-3 1,-3 2-81,-2-8 0,0 8 69,0-3 1,0 3-4,0-2 0,0 1 4,0-6 0,-1-1 1,-5-5 0,3 0 54,-8 0 1,6-5-58,-6 0 0,6-6 74,-6 6 1,2-8-58,-1 3 1,-5-4 19,5-2 0,-4 1-22,-2 5 0,0-10-5,0 4 1,0-3 4,0 3 1,0 0 1,0 0-44,0 0 0,0 0 34,0 0-65,0 0 1,0-5 56,0-1-149,0-6 160,0 10-3,0-12 63,-8 5 79,7-7 0,-8 0 83,3 0-173,5 0 325,-7 0-424,1 0 73,6 0-179,-7 0 138,8-7 1,-1 5-64,-5-3 36,5 3 12,-7-5 231,8 5-157,0-12 0,-1 12 246,-5-3-224,5-4 0,-8 7 30,3-3 0,4 1-78,-3-1 0,-4 3-6,-1-3 1,1 3-61,-2 2 0,-2 0 91,-8 0 0,-2 0-4,-4 0 0,-8 2-8,2 3 0,-15-1-5,0 6 0,-11 3 17,1 8 0,-10-1 3,-2 6 1,-11-4-215,0 5 0,-8 1 207,4 9 1,-1-3-32,6 4 1,-2-4 29,-3-2 0,8-2-40,-3-3 1,9 1 34,-4-6 1,5-1-3,-5-5 1,8-7 10,-3-4 0,4-3-1,2-2 0,0 0 14,0 0 0,1 0 3,5 0 1,2 2-2,8 3 0,6-3-10,-1 3 1,9-3-85,2-2 1,7 0 76,9 0 0,0 0 39,0 0 0,5 0-239,0 0-41,8 0-348,-4 0-586,7 0 867,14-7 1,-3 0-61,10-4 1,-3-3 75,-2 3 1,2-8-219,3-3 0,-3-1 471,3 2 0,-3-4 0,-2-7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08:46:43.661"/>
    </inkml:context>
    <inkml:brush xml:id="br0">
      <inkml:brushProperty name="width" value="0.17143" units="cm"/>
      <inkml:brushProperty name="height" value="0.17143" units="cm"/>
      <inkml:brushProperty name="color" value="#66CC00"/>
    </inkml:brush>
  </inkml:definitions>
  <inkml:trace contextRef="#ctx0" brushRef="#br0">48 609 6022,'0'-8'-20,"0"0"1,0 7 88,0-5 161,0 5-206,0-7-5,0 1 1,-2 5 16,-3-3 24,3 3-12,-5 2 3,0 0 80,5 0-85,-5 0-6,7 7 1,-5 2-10,-1 7 1,1-5 14,5 0 1,0 0-7,0 5 0,0 0 0,0 0 0,0 1-19,0 5 0,0 3-1,0 7 0,5 2-61,1 3 0,4-1 65,-4 6 1,4 3-85,-4 8 1,1 3 69,-2 3 0,-3 3-43,3-3 0,-3-2 21,-2 1 1,0-1-2,0 2 0,0-3 9,0-8 0,-5 0-4,0 0 1,-3-7 46,3-4 0,1-5-40,-6-5 1,6-4 20,-1-7 1,1-2-15,-1-3 0,3-2-9,-3-4 5,3-3-75,2 5 0,2-17 85,3-1-29,-3 0 42,12 4-8,-5 5 1,2-7 27,0 4-20,-8 3-10,11-5 1,-10 2 7,7 0 1,-6-1-14,6 6 0,-6-2 23,6-3 0,-6 3-18,6-3 0,-6 3-7,6 2 1,-6-5 23,6-1 1,-1 1 3,6 5 0,1-2 25,-1-3 1,1 3-39,5-3 0,-3 3 12,8 2 0,-6 0-9,6 0 1,2 0 21,8 0 1,1 0-18,10 0 1,-4 0-8,10 0 0,3 0-19,1 0 1,5 0 21,1 0 1,5 0-7,1 0 1,-1 0 2,-4 0 1,0-7-42,5-4 1,-9-3 35,3-2 1,-9 0-17,4 0 1,-1 0 5,7 0 0,-8 0-4,-4 0 1,4 0-10,2 0 1,3 0-5,2 0 1,1 0-23,-1 0 0,2 1 33,3 5 0,-3-5-26,4 5 1,-5-5 20,0-1 0,-1 2-2,0 3 0,2-3 0,3 3 1,-5 3 0,1-3 0,-1 2 15,-6-2 1,1-3 3,5 3 0,-10 2 6,5-1 1,-2 1 4,-4-2 1,8-3 5,-2 3 1,-2 2-22,1-1 1,-4 1 37,5-2 1,-6-3-13,6 3 1,-8 2 0,3-2 0,1 6-13,-1-6 0,1 2-1,-2-1 0,-3-3-36,4 8 0,-10-6 36,-1 6 1,0-6-31,5 6 0,-5-2 23,-1 1 0,-1 5-30,2-5 0,7-1 10,-7 2 1,7-2-4,-8 1 1,-1 5 6,2-5 1,-2 4-1,2 2 0,1 0 15,-6 0 0,5 0-11,-6 0 0,8 0 15,-3 0 1,-2 0-14,-3 0 1,2 0-6,-1 0 1,4 0 6,-4 0 0,1 0 0,-2 0 1,-3 0 0,4 0 0,1 0-3,-2 0 1,1 0 45,-6 0 0,-2 0-42,-3 0 1,8 0 18,-3 0 1,4 0-15,-4 0 0,0 0-3,0 0 1,0 0-17,0 0 1,2 0-3,4 0 1,-4 0 1,3 0 1,-3 0-9,-2 0 1,0 0-11,0 0 0,0 0 22,0 0 0,0 0-10,0 0 1,0 0 4,0 0 0,-5 0 0,0 0 0,0-1 5,5-5 1,0 3 0,0-8 0,-4 8-3,4-3 0,-8-1 0,8 2 1,-4-6 12,4 6 1,-5-2-12,0 1 1,-1 4 4,6-3 0,-5 2-3,0-3 0,0 3-4,5-8 0,-6 6-1,1-6 1,-5 6-2,4-6 1,-4 5-5,4-4 1,-1 4-3,2-4 0,-4 6-24,-7-1 0,0-2 28,0 1 1,0-1-7,0 2 1,0 3 2,0-3 1,0 1-9,1-1 1,-1 3 9,0-3 1,-2 1-1,-3-1 1,5 3 4,0-3 0,-6-2 4,6 1 0,-3 1 7,3 5 1,0-5-14,0-1 1,-5 1 60,-1 5 1,1-5-55,5-1 0,-5 1 2,-1 5 0,1 0 22,5 0-15,0-7 1,2 3 9,3-7 1,-3 6-13,4-6 1,-5 6-11,-1-6 1,2 6 9,4-6 0,-5 2 12,5-1 1,1-5-12,-2 5 1,2 1-4,-1-2 0,-4 2-11,3-1 0,-3-3-2,-2 8 1,0-8-20,0 3 0,5 1 27,1-2 1,-1 2-10,-5-2 1,6-3 3,-1 3 1,2-3-10,-2-2 1,-3 0 6,4 0 1,1 0 7,-2 0 0,6 0 0,-6 0 1,1 5 1,-6 1 1,0-1-8,0-5 0,0 5 1,0 0 0,-2 6-2,-3-6 1,3 6 2,-3-6 0,-2 8-18,1-2 0,-4-3-24,4 3 15,-6 0 1,5 5-4,-4 0-8,-3 0 78,5 0 54,-21 0-116,10 0 178,-10 0-228,14 0 4,0 0-12,-7 0 1,3 0 73,-6 0 1,-1 0-42,-5 0 0,-5 0 12,-1 0 0,-6 5 24,1 0 1,-5 1 4,-6-6 0,5 0 5,-5 0 0,-3 2 19,-2 3 1,2-3 17,-1 3 0,4-3-28,-4-2 0,6 0 2,-2 0 0,5 0-9,1 0 0,1 0 4,5 0 0,-3 0-14,8 0 1,-1-6 14,6 1-17,0 0 0,6 5 17,-1 0-2,7-7-92,-3 5 84,7-5-738,0 7 719,7 0 0,-3-2 18,7-3 1,-1 3 6,6-4 0,-3 5 14,3 1 1,-4-2 10,10-3 0,-5 3-40,-1-4 1,6-1-13,-1 2 1,8-6 11,-3 6 0,-1-6-7,2 6 1,0-6 3,5 6 1,0-8 0,0 3 1,0 1 26,0-2 0,0 2-31,0-2 1,6-3 113,-1 4 1,-1-3-98,-9 2 0,8-1 48,-3 7 1,2-6-35,-7 6 1,1-6-20,-6 5 1,-1 1 13,-5 5 1,0 0 4,0 0-20,-7 0-14,5 0-19,-12 0 33,5 0 24,-7 7-19,0-5 111,0 5 1,-5-5 42,0 3-103,-1-3 0,6 7-1,0-4 1,0-1 3,0 7 1,-2-6-58,-3 6 0,3-6 97,-3 6-121,3-1 11,2 6-18,-7 0 20,5 0 2,-5 0 1,7 1 27,0-1 0,0-6-1,0 1 0,0 0 48,0 5 1,0 0-54,0 0 0,0 0 102,0 0 0,0 0-56,0 0 0,0 7 12,0 4 0,0 3 4,0 2 1,6 0 3,-1 0 1,0 0-24,-5 0 1,0 6-3,0-1 1,0 1-58,0-6 1,0 5 56,0 1 0,-2-1-125,-3-5 0,2 0 101,-8 0 1,2-2-88,-2-3 1,-1 3 33,6-3 0,-4-4-96,4-1 0,-4 1-41,4-2 0,-6-1 43,1-9 1,2 1-467,-1-7 344,6 1 1,-10-6-70,3 0 1,-3-7-105,-2-4 0,0-12 415,0-9 0,-7-8 0,-2-8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08:46:49.760"/>
    </inkml:context>
    <inkml:brush xml:id="br0">
      <inkml:brushProperty name="width" value="0.17143" units="cm"/>
      <inkml:brushProperty name="height" value="0.17143" units="cm"/>
      <inkml:brushProperty name="color" value="#66CC00"/>
    </inkml:brush>
  </inkml:definitions>
  <inkml:trace contextRef="#ctx0" brushRef="#br0">16 209 5989,'-9'0'-50,"2"0"253,7 0-198,14 0 1,-8 0 58,10 0 1,-9 0-51,4 0 0,-6 0 5,6 0 1,-6 0-11,6 0 0,-6 0 11,6 0 0,-1 0 2,6 0-9,0 0 1,1 0 13,-1 0 1,1 0-9,5 0 0,-4 0 0,3 0 1,-1 0-4,1 0 1,-3 0 0,3 0 1,2 0-39,-1 0 0,4 5 38,-4 1 0,1-1-9,-2-5 1,-3 0 1,4 0 0,-5 0-2,-1 0 1,0 2-2,0 3 1,0-3-2,1 3 1,-1-3-3,0-2 1,0 2 0,0 3 1,-6-3-11,1 3 1,0-3 13,5-2 1,-6 5 10,1 1 0,0-1-9,5-5 1,-5 5 2,-1 1 1,1-1-11,5-5 0,-5 2 0,-1 3 1,1-3 17,5 3-13,0 4 0,0-7-18,0 3 1,0 3 17,0-3 0,0 0-11,0-5 1,0 0 5,0 0 0,6 0 21,-1 0 0,1 0-5,-6 0 1,5 0 1,0 0 1,2 0 2,-1 0 0,-4 0-12,3 0 1,2-2-4,-1-3 0,1 3 9,-2-3 1,-1 1-26,6-1 1,-6 3 19,1-3 0,-1 3-29,1 2 0,-3 0 11,4 0 0,-3 0-3,3 0 1,-5 0 4,5 0 0,1 0-3,-2 0 1,3 0 9,-3 0 0,-3 0-5,3 0 1,2 0 18,-1 0 1,4-5-18,-4-1 1,-1 1 47,-5 5 0,6 0-20,-1 0 0,0 0 6,-5 0 0,0-5-32,0-1 0,0 1-1,0 5 0,1 0-22,-1 0 1,0 0 33,0 0 0,5 0-55,0 0 45,1 0 1,-6 0-13,0 0 0,0 2 32,0 3 0,0-3 2,0 3 1,0-3-5,0-2 1,0 0 2,0 0 1,0 0-8,0 0 1,0 0-1,0 0 0,0 0-36,0 0 1,0 0 23,0 0 1,0 2-4,0 3 0,0-3-11,1 3 0,-1-3-4,0-2 1,0 2-1,0 3 5,0-3 1,0 5 1,0-7 1,0 2 2,0 3 20,0-3 1,0 5-19,0-7 1,0 0 113,0 0-106,0 0 1,0 0 3,0 0 0,0 0-4,0 0 1,0 0-2,0 0 1,-5 0-37,0 0 40,-1 0 0,6 0-29,0 0 0,-5 0 13,0 0 0,-6 0-1,6 0 0,-6 0 2,6 0 1,-6 0 1,6 0 0,-6 6 0,6-1 0,-6 0 1,6-5 0,-7 2 0,1 3-1,4-3 1,0 5-1,7-7 1,-2 2 0,-3 3 20,3-3-8,-5 5 0,7-7-14,0 0 1,-5 0 6,-1 0-5,1 0 1,5-1 2,0-5 1,-5 4-13,-1-3 8,1 3 1,5 2-4,0 0 1,-7-7-1,5 5 4,-12-5-1,12 7 1,-12 0 38,5 0 24,-21 0-64,10 0 124,-10 0-104,14 0 50,0 0-52,-7 0-11,5 0 1,-7-2-17,4-3 14,3 3 1,-10-7-38,6 4 32,-6 3 1,3-12-2,-7 3 0,5 2-23,1-1 1,-1-1-2,-5-5 1,0 0-14,0 0 1,-2 0 28,-3 0 0,3 0 15,-4 0 1,3 2-18,-2 3 0,3-3 25,-4 3 0,4 2-11,2-2 0,0 8 3,0-3 1,0-1-20,0 2 1,6 0 2,-1 5 1,2-2-6,-2-4 6,-3 5 9,5-6 0,-2 7-7,1 0 1,6-2 36,-1-4-3,-4 5 0,7-8 35,-3 3-51,3 5 11,2-7-28,0 1 25,0 6-301,0-7 286,7 8 1,-3 0-1,6 0 2,1 0 1,5 0-3,0 0 1,0 0 5,0 0 1,0 2 1,0 4 1,0-5-8,0 5 0,6-3-2,-1 3 0,2-3-1,-1 8 0,-4-8-1,3 3 1,2 1 0,-2-2 0,1 2 0,-6-1 0,0-4 0,0 3 0,5-2 0,1 3 0,-6-4 8,-6 3 1,1-2-8,5 3 0,-5-4 47,0 3-40,-8-3-12,11-2 4,-12 7 1,5-4-1,-7 8 0,0-6 2,0 6 0,0-6-1,0 6 0,0 0-7,0 5 0,-2 0 8,-3 0-34,3 0 0,-10 0 29,7 0 1,-3-2-102,3-3 93,3 3-5,-5-5 69,7 0 10,0-2 83,0-7-153,7 0-7,-5 0 1,7 0 17,-4 0-13,-3 0 7,5 7-2,0-5 4,-5 5 0,5-7 0,-5 0 33,3 0 5,-3 0 183,5 0-203,-7 7 32,-7-5 0,0 7-13,-4-4-67,-3-3 41,5 12 0,-7-6-5,0 2 1,0 3-13,0-8 1,5 6-7,1-6 0,-1 8 8,-5-3 1,0-1-7,0 2 1,0-2 0,0 1 0,0 5 9,0-5 0,0-1 0,0 2 0,5-6-2,0 6 1,2-6-1,-1 6 1,-5-7 1,14 3 0,-14 0-1,14-5 18,-7 5-17,8-7-135,0 0 93,0-7 29,0 5-4,0-5 21,-7 14 0,4-5 0,-8 3 0,0 2-2,-5-2 1,0 8-3,0-2 1,0-2-3,0 1 0,0 1-6,0 5 0,0 0 6,0 0 1,-5-5-34,-1-1 0,1 1 31,5 5 1,0-2-1,0-3 1,0 3-2,0-3 1,0-2-1,0 2 0,0-2-15,0 1 0,-2 4 13,-4-3-1,5-2-79,-5 2 0,6-1 75,6 7 1,-5-7-255,5 1 1,-5 1-91,-1 10 356,0-4 0,-7 5 0,-2-7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08:47:04.962"/>
    </inkml:context>
    <inkml:brush xml:id="br0">
      <inkml:brushProperty name="width" value="0.17143" units="cm"/>
      <inkml:brushProperty name="height" value="0.17143" units="cm"/>
      <inkml:brushProperty name="color" value="#66CC00"/>
    </inkml:brush>
  </inkml:definitions>
  <inkml:trace contextRef="#ctx0" brushRef="#br0">32 48 6472,'-1'-9'-352,"-5"4"431,5 3-37,-7 2 0,7-5-93,-5-1 121,4 1-47,-5 5 49,7 0-35,0-7-1,0 5 575,0-5-574,0 21-26,0-3 0,2 12-30,3-7 1,-3-5 39,4 0 1,-5-1-21,-1 6 1,0-5 2,0 0 0,0 1 5,0 10 1,0-5 31,0 5 1,2 1 9,4-2 1,-5 8-6,5-2 1,1 3 1,-2 2 0,2-5-17,-1-1 0,-5-1 8,5 2 1,1 3 12,-2-3 1,2-2-28,-1 2 0,-3-6 1,8 6 1,-8-6-17,3 6 1,1-2-1,-2 2 0,6-2-1,-6-4 0,2-1 9,-1 6 0,-4-6-10,3 1 1,2-3 6,-2-2 0,1 5-2,-6 1 1,0-1 1,0-5 0,0 6 2,0-1 0,0 2 12,0-1 1,0-3 1,0 8 0,0-6-21,0 6 1,0-2 6,0 2 0,0 1 5,0-6 1,0 4-3,0-4 0,0 4-12,0-4 0,0 4-2,0-4 0,2-1-1,3-5 0,-3 6-6,3-1 0,-1 0-4,1-5 0,-3 1-15,3-1 0,-1-2 25,1-4 1,-3 5-97,3-5-13,-3-2-141,5-1 223,-5-7 1,7 0-463,-4 0 77,-3 0 243,5-7 1,-7-2-8,0-7 1,0-6-108,0 1 1,0-1 277,0 6 0,0 0 0,0-7 0,0-2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08:47:05.603"/>
    </inkml:context>
    <inkml:brush xml:id="br0">
      <inkml:brushProperty name="width" value="0.22857" units="cm"/>
      <inkml:brushProperty name="height" value="0.22857" units="cm"/>
      <inkml:brushProperty name="color" value="#66CC00"/>
    </inkml:brush>
  </inkml:definitions>
  <inkml:trace contextRef="#ctx0" brushRef="#br0">17 1 9912,'0'9'-771,"-2"0"585,-3-4-109,3-3 64,-5 5 229,7-7 82,0 7 291,0-5 67,0 5-348,0 0 0,2-5 54,3 3 1,-1 2 423,6-1-357,1 6 1,5-5-105,0 4 1,0 3 88,0-3 1,0 3-264,0 2 0,0 2 107,0 3 0,6-3-34,-1 4 0,0 1 13,-5-2 0,0 2-50,0-1 1,1-3 49,-1 8 0,0-6 78,0 6 1,0-7-63,0 1 0,-6-3 87,1-2-212,0 0 66,5 0 0,0-7-220,0-4 1,-5-3 15,-1-2 0,-4 0-151,4 0 1,-4-7-41,4-4 1,-6-3 249,1-2 1,2 0-194,-1 0 1,-1 0 282,-5 0 1,0 5 47,0 0 0,0 6 128,0-6-44,0 8 0,0-4 1,0 7-1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08:47:06.081"/>
    </inkml:context>
    <inkml:brush xml:id="br0">
      <inkml:brushProperty name="width" value="0.22857" units="cm"/>
      <inkml:brushProperty name="height" value="0.22857" units="cm"/>
      <inkml:brushProperty name="color" value="#66CC00"/>
    </inkml:brush>
  </inkml:definitions>
  <inkml:trace contextRef="#ctx0" brushRef="#br0">48 642 7276,'-2'-9'1500,"-3"4"-1168,3 3-97,-5 2-211,7-7 0,-2 5 41,-3-3 0,3 1 174,-3-1-144,3 3 77,2-12 0,-2 12-105,-3-3-8,3-4 116,-5 7-276,7-12 160,0 12-154,0-12 101,0 5 0,2-2-64,3 0-93,-3 1 92,12-6 1,-10 1-38,7 5 1,-6-5 202,6 5 0,-3 1-150,3-2 0,3 1 18,-3-7 0,3 1-51,2 0 1,2-5 33,4 0 0,-5-3 3,5 3 1,1 1 5,-2-6 0,6-1-95,-6-5 1,6 5 82,-5 1 0,-1 6-111,-5-1 1,4 3 99,-4 2-490,3 0-86,-10 7 261,0 2 1,-2 8 432,-7 5 1,0 3 56,0 7 0,0 2-56,0 3 1,0-3-1,0 5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08:47:07.682"/>
    </inkml:context>
    <inkml:brush xml:id="br0">
      <inkml:brushProperty name="width" value="0.22857" units="cm"/>
      <inkml:brushProperty name="height" value="0.22857" units="cm"/>
      <inkml:brushProperty name="color" value="#66CC00"/>
    </inkml:brush>
  </inkml:definitions>
  <inkml:trace contextRef="#ctx0" brushRef="#br0">1 1 10457,'0'9'-775,"0"0"1066,0-4 843,0-3-945,0 5 121,0 0-281,0-5 256,0 5 270,0 0-463,0-5-6,0 5 45,0 0-27,0 2-25,0 7 0,0 0-18,0 0 1,0 2-74,0 3 1,0-1 18,0 7 1,0-1-9,0 7 1,2 4-5,3 0 0,-3 8 57,3-2 0,2 5-34,-1 5 1,4-3 32,-4 4 1,4-5-48,-4 0 1,1-1 33,-2 0 1,-3-5-35,3-1 1,-1-6 24,1 1 1,-3-3-31,3-2 0,-3-1-32,-2-5 1,0 3-2,0-8 0,5 1-1,1-6 1,-1 0 28,-5 0 0,0-6-137,0 1 53,0-7 1,2 3-215,3-7-47,-3 0 1,5-2-3,-7-3 0,0-6 215,0-10 1,0 1-108,0-7 0,0 1 201,0-7 0,0 1 44,0 0 0,-2 0 29,-3 0 1,3-5-40,-3-1 0,-4 1 0,0 5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08:47:08.304"/>
    </inkml:context>
    <inkml:brush xml:id="br0">
      <inkml:brushProperty name="width" value="0.22857" units="cm"/>
      <inkml:brushProperty name="height" value="0.22857" units="cm"/>
      <inkml:brushProperty name="color" value="#66CC00"/>
    </inkml:brush>
  </inkml:definitions>
  <inkml:trace contextRef="#ctx0" brushRef="#br0">514 17 10457,'0'-9'-1312,"0"2"2318,0 7-1347,-7 0 297,5 0 1,-7 5-18,4 0 0,3 3 470,-3-3-373,3-3 1,0 10 171,-3-6 1,3 1-159,-3-2-295,3-3 410,2 12 433,-7-12-399,5 12 0,-7-7-267,4 4 1,3-2 238,-4-4 0,-1-1-247,2 6 1,-6-4 9,6 4 1,-7 1-17,1 5 1,-3 0 137,-2 0 0,-1 0-367,1 0 0,0 2 213,0 4 1,-5-3 7,0 8 1,-6-6-59,6 6 0,-8 0 104,2 5 0,2-7-12,-1-4 0,6 2 27,-1-1 1,8-3 52,2-8-187,1 3 8,1-12-357,2 5 0,19-14 254,4-4 0,6-8 137,-1-3 0,-3-1-23,3 2 1,-1-2 158,1-4 0,-3-2-42,3 8 1,-3-6 72,-2 6 0,6-2-79,-1 1 1,0 4 133,-5-3-51,-7 3 1,13-5 0,-4-2-1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08:47:08.955"/>
    </inkml:context>
    <inkml:brush xml:id="br0">
      <inkml:brushProperty name="width" value="0.22857" units="cm"/>
      <inkml:brushProperty name="height" value="0.22857" units="cm"/>
      <inkml:brushProperty name="color" value="#66CC00"/>
    </inkml:brush>
  </inkml:definitions>
  <inkml:trace contextRef="#ctx0" brushRef="#br0">0 1 10457,'11'5'496,"0"0"0,-8 2-704,2-1 0,-3-3 137,-2 8 0,0-6 374,0 6 0,0-6-116,0 6 1,0-6 19,0 6-234,0-7 553,0 3-415,-7 0-459,5-5-426,-5 5 244,7-7-99,0 0 173,0-7 490,0 5 230,0-5-236,0 0 616,0 5 1491,0-5-1869,0 21 1,0-9 5,0 11 0,0-8-94,0 2 0,0 1-141,0 5 1,2 0 45,3 0 0,-1 0 27,7 0 0,-1 2-21,6 3 0,-5-3-14,0 3 0,-1-1 7,6 1 1,6-3-206,-1 4 0,1-5 125,-6-1 1,5 1-276,0-1 1,1 0 6,-6 0 1,0-6-186,0 1 0,0-7 97,0 1 1,-5 2-319,-1-2-254,1 1 304,5-6 229,-7 0 49,5 7 213,-12-5 157,5 5 0,0 0 1,2 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60913029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zijn primaire, secundaire, tertiaire kleuren?</a:t>
            </a:r>
          </a:p>
          <a:p>
            <a:r>
              <a:rPr lang="nl-NL" dirty="0"/>
              <a:t>Ken je nog een kleurcontrast</a:t>
            </a:r>
          </a:p>
          <a:p>
            <a:r>
              <a:rPr lang="nl-NL" dirty="0"/>
              <a:t>Wat betekent complementair?</a:t>
            </a:r>
            <a:r>
              <a:rPr lang="nl-NL" baseline="0" dirty="0"/>
              <a:t> (tegenover de kleur in de cirkel van </a:t>
            </a:r>
            <a:r>
              <a:rPr lang="nl-NL" baseline="0" dirty="0" err="1"/>
              <a:t>Itten</a:t>
            </a:r>
            <a:r>
              <a:rPr lang="nl-NL" baseline="0" dirty="0"/>
              <a:t>) </a:t>
            </a:r>
          </a:p>
          <a:p>
            <a:r>
              <a:rPr lang="nl-NL" sz="2200" b="0" i="0" dirty="0">
                <a:effectLst/>
                <a:latin typeface="Helvetica Neue"/>
                <a:ea typeface="Helvetica Neue"/>
                <a:cs typeface="Helvetica Neue"/>
                <a:sym typeface="Helvetica Neue"/>
              </a:rPr>
              <a:t>Op de kleurencirkel heeft iedere kleur een complementaire kleur die ongeveer tegenover elkaar staan in de kleurencirkel. Bijvoorbeeld rood en groen, geel en violet, oranje en blauw. Beide kleuren geven een contrast, maar vullen elkaar ook aan. Ze harmoniëren. De kunst is om een rustgevend, harmoniërend effect te creëren. Dus niet even veel van elke kleur, maar een vleugje van de ene bij de andere of omgekeerd. De kleuren versterken elkaar als ze in hetzelfde beeld gebruikt worden. Bijvoorbeeld: door in een overwegend rode ruimte groene accenten aan te brengen creëer je een rustgevend, harmoniërend effect. Alle complementaire kleuren hebben dit effect op elkaar.</a:t>
            </a:r>
          </a:p>
          <a:p>
            <a:endParaRPr lang="nl-NL" sz="2200" b="0" i="0" dirty="0">
              <a:effectLst/>
              <a:latin typeface="Helvetica Neue"/>
              <a:ea typeface="Helvetica Neue"/>
              <a:cs typeface="Helvetica Neue"/>
              <a:sym typeface="Helvetica Neue"/>
            </a:endParaRPr>
          </a:p>
          <a:p>
            <a:r>
              <a:rPr lang="nl-NL" sz="2200" b="0" i="0" dirty="0">
                <a:effectLst/>
                <a:latin typeface="Helvetica Neue"/>
                <a:ea typeface="Helvetica Neue"/>
                <a:cs typeface="Helvetica Neue"/>
                <a:sym typeface="Helvetica Neue"/>
              </a:rPr>
              <a:t>In de kleurenleer spreekt men ook van warme en koude kleuren. De ene kant van het kleurenwiel (geel-oranje-rood) noemt men de warme kleuren. De andere kant (groen-blauw-violet) zijn de koude kleuren. Warme en koude tinten zijn complementair aan elkaar. Warm versterkt koud en andersom.</a:t>
            </a:r>
            <a:endParaRPr lang="nl-NL" dirty="0"/>
          </a:p>
        </p:txBody>
      </p:sp>
    </p:spTree>
    <p:extLst>
      <p:ext uri="{BB962C8B-B14F-4D97-AF65-F5344CB8AC3E}">
        <p14:creationId xmlns:p14="http://schemas.microsoft.com/office/powerpoint/2010/main" val="1212460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564381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RGB: de hoeveelheid rood,</a:t>
            </a:r>
            <a:r>
              <a:rPr lang="nl-NL" baseline="0" dirty="0"/>
              <a:t> geel blauw wordt aangegeven met een getal van totaal zes cijfers.</a:t>
            </a:r>
          </a:p>
          <a:p>
            <a:endParaRPr lang="nl-NL" baseline="0" dirty="0"/>
          </a:p>
          <a:p>
            <a:r>
              <a:rPr lang="nl-NL" baseline="0" dirty="0"/>
              <a:t>CMYK </a:t>
            </a:r>
            <a:r>
              <a:rPr lang="nl-NL" baseline="0" dirty="0" err="1"/>
              <a:t>Key</a:t>
            </a:r>
            <a:r>
              <a:rPr lang="nl-NL" baseline="0" dirty="0"/>
              <a:t> staat voor zwart en geeft de details in een afbeelding weer.</a:t>
            </a:r>
            <a:endParaRPr lang="nl-NL" dirty="0"/>
          </a:p>
        </p:txBody>
      </p:sp>
    </p:spTree>
    <p:extLst>
      <p:ext uri="{BB962C8B-B14F-4D97-AF65-F5344CB8AC3E}">
        <p14:creationId xmlns:p14="http://schemas.microsoft.com/office/powerpoint/2010/main" val="1078573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Foto - horizonta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Titeltekst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650240" y="9040143"/>
            <a:ext cx="3034453" cy="519289"/>
          </a:xfrm>
          <a:prstGeom prst="rect">
            <a:avLst/>
          </a:prstGeom>
        </p:spPr>
        <p:txBody>
          <a:bodyPr/>
          <a:lstStyle/>
          <a:p>
            <a:fld id="{EABC0754-A9FA-4A7C-A18E-D9CDB2C899D5}" type="datetimeFigureOut">
              <a:rPr lang="nl-NL" smtClean="0"/>
              <a:t>23-02-2021</a:t>
            </a:fld>
            <a:endParaRPr lang="nl-NL"/>
          </a:p>
        </p:txBody>
      </p:sp>
      <p:sp>
        <p:nvSpPr>
          <p:cNvPr id="5" name="Tijdelijke aanduiding voor voettekst 4"/>
          <p:cNvSpPr>
            <a:spLocks noGrp="1"/>
          </p:cNvSpPr>
          <p:nvPr>
            <p:ph type="ftr" sz="quarter" idx="11"/>
          </p:nvPr>
        </p:nvSpPr>
        <p:spPr>
          <a:xfrm>
            <a:off x="4443307" y="9040143"/>
            <a:ext cx="4118187" cy="519289"/>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220334" y="9251950"/>
            <a:ext cx="551433" cy="379591"/>
          </a:xfrm>
        </p:spPr>
        <p:txBody>
          <a:bodyPr/>
          <a:lstStyle/>
          <a:p>
            <a:fld id="{7BF4ECD8-B271-47D2-962E-D09B44EA26D8}" type="slidenum">
              <a:rPr lang="nl-NL" smtClean="0"/>
              <a:t>‹nr.›</a:t>
            </a:fld>
            <a:endParaRPr lang="nl-NL"/>
          </a:p>
        </p:txBody>
      </p:sp>
    </p:spTree>
    <p:extLst>
      <p:ext uri="{BB962C8B-B14F-4D97-AF65-F5344CB8AC3E}">
        <p14:creationId xmlns:p14="http://schemas.microsoft.com/office/powerpoint/2010/main" val="990402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75360" y="3029939"/>
            <a:ext cx="11054080" cy="2090702"/>
          </a:xfrm>
        </p:spPr>
        <p:txBody>
          <a:bodyPr/>
          <a:lstStyle/>
          <a:p>
            <a:r>
              <a:rPr lang="nl-NL"/>
              <a:t>Klik om de stijl te bewerken</a:t>
            </a:r>
          </a:p>
        </p:txBody>
      </p:sp>
      <p:sp>
        <p:nvSpPr>
          <p:cNvPr id="3" name="Ondertitel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a:xfrm>
            <a:off x="650240" y="9040143"/>
            <a:ext cx="3034453" cy="519289"/>
          </a:xfrm>
          <a:prstGeom prst="rect">
            <a:avLst/>
          </a:prstGeom>
        </p:spPr>
        <p:txBody>
          <a:bodyPr/>
          <a:lstStyle/>
          <a:p>
            <a:fld id="{BAF66027-A423-4F50-B52B-A9B85794D231}" type="datetimeFigureOut">
              <a:rPr lang="nl-NL" smtClean="0"/>
              <a:t>23-02-2021</a:t>
            </a:fld>
            <a:endParaRPr lang="nl-NL"/>
          </a:p>
        </p:txBody>
      </p:sp>
      <p:sp>
        <p:nvSpPr>
          <p:cNvPr id="5" name="Tijdelijke aanduiding voor voettekst 4"/>
          <p:cNvSpPr>
            <a:spLocks noGrp="1"/>
          </p:cNvSpPr>
          <p:nvPr>
            <p:ph type="ftr" sz="quarter" idx="11"/>
          </p:nvPr>
        </p:nvSpPr>
        <p:spPr>
          <a:xfrm>
            <a:off x="4443307" y="9040143"/>
            <a:ext cx="4118187" cy="519289"/>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220334" y="9251950"/>
            <a:ext cx="551433" cy="379591"/>
          </a:xfrm>
        </p:spPr>
        <p:txBody>
          <a:bodyPr/>
          <a:lstStyle/>
          <a:p>
            <a:fld id="{D474204E-05B6-49F0-A5CE-19CFD5D39CFB}" type="slidenum">
              <a:rPr lang="nl-NL" smtClean="0"/>
              <a:t>‹nr.›</a:t>
            </a:fld>
            <a:endParaRPr lang="nl-NL"/>
          </a:p>
        </p:txBody>
      </p:sp>
    </p:spTree>
    <p:extLst>
      <p:ext uri="{BB962C8B-B14F-4D97-AF65-F5344CB8AC3E}">
        <p14:creationId xmlns:p14="http://schemas.microsoft.com/office/powerpoint/2010/main" val="561039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 midden">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Titeltekst</a:t>
            </a:r>
          </a:p>
        </p:txBody>
      </p:sp>
      <p:sp>
        <p:nvSpPr>
          <p:cNvPr id="31" name="Shape 3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Foto - vertica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Titeltekst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1" name="Shape 4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 boven">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Titeltekst</a:t>
            </a:r>
          </a:p>
        </p:txBody>
      </p:sp>
      <p:sp>
        <p:nvSpPr>
          <p:cNvPr id="49" name="Shape 49"/>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el en opsomming">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Titeltekst</a:t>
            </a:r>
          </a:p>
        </p:txBody>
      </p:sp>
      <p:sp>
        <p:nvSpPr>
          <p:cNvPr id="57" name="Shape 57"/>
          <p:cNvSpPr>
            <a:spLocks noGrp="1"/>
          </p:cNvSpPr>
          <p:nvPr>
            <p:ph type="body" idx="1"/>
          </p:nvPr>
        </p:nvSpPr>
        <p:spPr>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8" name="Shape 58"/>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opsomming en f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Titeltekst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68" name="Shape 68"/>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Opsommingsteken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76" name="Shape 76"/>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Foto - driemaal">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itaat">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 hier een citaat." </a:t>
            </a:r>
          </a:p>
        </p:txBody>
      </p:sp>
      <p:sp>
        <p:nvSpPr>
          <p:cNvPr id="95" name="Shape 95"/>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Titeltekst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png"/><Relationship Id="rId1" Type="http://schemas.openxmlformats.org/officeDocument/2006/relationships/slideLayout" Target="../slideLayouts/slideLayout11.xml"/><Relationship Id="rId5" Type="http://schemas.openxmlformats.org/officeDocument/2006/relationships/image" Target="../media/image22.tiff"/><Relationship Id="rId4" Type="http://schemas.openxmlformats.org/officeDocument/2006/relationships/image" Target="../media/image21.tiff"/></Relationships>
</file>

<file path=ppt/slides/_rels/slide12.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8.tiff"/><Relationship Id="rId7" Type="http://schemas.openxmlformats.org/officeDocument/2006/relationships/image" Target="../media/image32.jpeg"/><Relationship Id="rId2" Type="http://schemas.openxmlformats.org/officeDocument/2006/relationships/image" Target="../media/image27.tiff"/><Relationship Id="rId1" Type="http://schemas.openxmlformats.org/officeDocument/2006/relationships/slideLayout" Target="../slideLayouts/slideLayout11.xml"/><Relationship Id="rId6" Type="http://schemas.openxmlformats.org/officeDocument/2006/relationships/image" Target="../media/image31.png"/><Relationship Id="rId5" Type="http://schemas.openxmlformats.org/officeDocument/2006/relationships/image" Target="../media/image30.tiff"/><Relationship Id="rId4" Type="http://schemas.openxmlformats.org/officeDocument/2006/relationships/image" Target="../media/image29.tiff"/></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tiff"/></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4.png"/><Relationship Id="rId18" Type="http://schemas.openxmlformats.org/officeDocument/2006/relationships/customXml" Target="../ink/ink8.xml"/><Relationship Id="rId3" Type="http://schemas.openxmlformats.org/officeDocument/2006/relationships/image" Target="../media/image9.tiff"/><Relationship Id="rId21" Type="http://schemas.openxmlformats.org/officeDocument/2006/relationships/image" Target="../media/image18.png"/><Relationship Id="rId7" Type="http://schemas.openxmlformats.org/officeDocument/2006/relationships/image" Target="../media/image11.png"/><Relationship Id="rId12" Type="http://schemas.openxmlformats.org/officeDocument/2006/relationships/customXml" Target="../ink/ink5.xml"/><Relationship Id="rId17" Type="http://schemas.openxmlformats.org/officeDocument/2006/relationships/image" Target="../media/image16.png"/><Relationship Id="rId2" Type="http://schemas.openxmlformats.org/officeDocument/2006/relationships/image" Target="../media/image8.tiff"/><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11.xml"/><Relationship Id="rId6" Type="http://schemas.openxmlformats.org/officeDocument/2006/relationships/customXml" Target="../ink/ink2.xml"/><Relationship Id="rId11" Type="http://schemas.openxmlformats.org/officeDocument/2006/relationships/image" Target="../media/image13.png"/><Relationship Id="rId5" Type="http://schemas.openxmlformats.org/officeDocument/2006/relationships/image" Target="../media/image10.png"/><Relationship Id="rId15" Type="http://schemas.openxmlformats.org/officeDocument/2006/relationships/image" Target="../media/image15.png"/><Relationship Id="rId10" Type="http://schemas.openxmlformats.org/officeDocument/2006/relationships/customXml" Target="../ink/ink4.xml"/><Relationship Id="rId19" Type="http://schemas.openxmlformats.org/officeDocument/2006/relationships/image" Target="../media/image17.png"/><Relationship Id="rId4" Type="http://schemas.openxmlformats.org/officeDocument/2006/relationships/customXml" Target="../ink/ink1.xml"/><Relationship Id="rId9" Type="http://schemas.openxmlformats.org/officeDocument/2006/relationships/image" Target="../media/image12.png"/><Relationship Id="rId14" Type="http://schemas.openxmlformats.org/officeDocument/2006/relationships/customXml" Target="../ink/ink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5961888" y="3298613"/>
            <a:ext cx="6238240" cy="2492587"/>
          </a:xfrm>
        </p:spPr>
        <p:txBody>
          <a:bodyPr/>
          <a:lstStyle/>
          <a:p>
            <a:r>
              <a:rPr lang="nl-NL" dirty="0"/>
              <a:t>Wat is kleur?</a:t>
            </a:r>
          </a:p>
          <a:p>
            <a:r>
              <a:rPr lang="nl-NL" dirty="0"/>
              <a:t>De kleurencirkel</a:t>
            </a:r>
          </a:p>
          <a:p>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5490050" cy="9753600"/>
          </a:xfrm>
          <a:prstGeom prst="rect">
            <a:avLst/>
          </a:prstGeom>
        </p:spPr>
      </p:pic>
    </p:spTree>
    <p:extLst>
      <p:ext uri="{BB962C8B-B14F-4D97-AF65-F5344CB8AC3E}">
        <p14:creationId xmlns:p14="http://schemas.microsoft.com/office/powerpoint/2010/main" val="1932556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p:nvPr/>
        </p:nvSpPr>
        <p:spPr>
          <a:xfrm>
            <a:off x="1658082" y="694879"/>
            <a:ext cx="9105057" cy="630942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457200">
              <a:lnSpc>
                <a:spcPts val="11500"/>
              </a:lnSpc>
              <a:spcBef>
                <a:spcPts val="1200"/>
              </a:spcBef>
              <a:defRPr b="1">
                <a:latin typeface="Helvetica"/>
                <a:ea typeface="Helvetica"/>
                <a:cs typeface="Helvetica"/>
                <a:sym typeface="Helvetica"/>
              </a:defRPr>
            </a:pPr>
            <a:r>
              <a:rPr dirty="0">
                <a:latin typeface="Calibri" charset="0"/>
                <a:ea typeface="Calibri" charset="0"/>
                <a:cs typeface="Calibri" charset="0"/>
              </a:rPr>
              <a:t>Complementair-contrast </a:t>
            </a:r>
          </a:p>
          <a:p>
            <a:pPr marL="457200" indent="-457200" algn="l" defTabSz="457200">
              <a:lnSpc>
                <a:spcPts val="8700"/>
              </a:lnSpc>
              <a:spcBef>
                <a:spcPts val="3600"/>
              </a:spcBef>
              <a:tabLst>
                <a:tab pos="139700" algn="l"/>
                <a:tab pos="457200" algn="l"/>
              </a:tabLst>
            </a:pPr>
            <a:r>
              <a:rPr dirty="0"/>
              <a:t>	</a:t>
            </a:r>
            <a:endParaRPr lang="nl-NL" dirty="0"/>
          </a:p>
          <a:p>
            <a:pPr marL="457200" indent="-457200" algn="l" defTabSz="457200">
              <a:lnSpc>
                <a:spcPts val="8700"/>
              </a:lnSpc>
              <a:spcBef>
                <a:spcPts val="3600"/>
              </a:spcBef>
              <a:tabLst>
                <a:tab pos="139700" algn="l"/>
                <a:tab pos="457200" algn="l"/>
              </a:tabLst>
            </a:pPr>
            <a:r>
              <a:rPr lang="nl-NL" dirty="0"/>
              <a:t>Kleuren die </a:t>
            </a:r>
            <a:r>
              <a:rPr dirty="0"/>
              <a:t>recht tegenover elkaar </a:t>
            </a:r>
            <a:r>
              <a:rPr lang="nl-NL" dirty="0"/>
              <a:t>staan in </a:t>
            </a:r>
          </a:p>
          <a:p>
            <a:pPr marL="457200" indent="-457200" algn="l" defTabSz="457200">
              <a:lnSpc>
                <a:spcPts val="8700"/>
              </a:lnSpc>
              <a:spcBef>
                <a:spcPts val="3600"/>
              </a:spcBef>
              <a:tabLst>
                <a:tab pos="139700" algn="l"/>
                <a:tab pos="457200" algn="l"/>
              </a:tabLst>
            </a:pPr>
            <a:r>
              <a:rPr lang="nl-NL" dirty="0"/>
              <a:t>de kleurencirkel versterken elkaar</a:t>
            </a:r>
          </a:p>
        </p:txBody>
      </p:sp>
      <p:pic>
        <p:nvPicPr>
          <p:cNvPr id="172" name="pasted-image.jpg"/>
          <p:cNvPicPr>
            <a:picLocks noChangeAspect="1"/>
          </p:cNvPicPr>
          <p:nvPr/>
        </p:nvPicPr>
        <p:blipFill>
          <a:blip r:embed="rId2"/>
          <a:stretch>
            <a:fillRect/>
          </a:stretch>
        </p:blipFill>
        <p:spPr>
          <a:xfrm>
            <a:off x="9031495" y="5343129"/>
            <a:ext cx="3561224" cy="3892501"/>
          </a:xfrm>
          <a:prstGeom prst="rect">
            <a:avLst/>
          </a:prstGeom>
          <a:ln w="12700">
            <a:miter lim="400000"/>
          </a:ln>
        </p:spPr>
      </p:pic>
      <p:pic>
        <p:nvPicPr>
          <p:cNvPr id="4" name="pasted-image.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4710" y="979960"/>
            <a:ext cx="2648143" cy="2648143"/>
          </a:xfrm>
          <a:prstGeom prst="rect">
            <a:avLst/>
          </a:prstGeom>
          <a:ln w="12700">
            <a:miter lim="400000"/>
          </a:ln>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p:nvPr/>
        </p:nvSpPr>
        <p:spPr>
          <a:xfrm>
            <a:off x="2268451" y="471129"/>
            <a:ext cx="9147209" cy="129208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defTabSz="457200">
              <a:lnSpc>
                <a:spcPts val="11100"/>
              </a:lnSpc>
              <a:spcBef>
                <a:spcPts val="1200"/>
              </a:spcBef>
              <a:defRPr b="1">
                <a:latin typeface="Helvetica"/>
                <a:ea typeface="Helvetica"/>
                <a:cs typeface="Helvetica"/>
                <a:sym typeface="Helvetica"/>
              </a:defRPr>
            </a:pPr>
            <a:r>
              <a:rPr dirty="0">
                <a:latin typeface="Calibri" charset="0"/>
                <a:ea typeface="Calibri" charset="0"/>
                <a:cs typeface="Calibri" charset="0"/>
              </a:rPr>
              <a:t>licht-donker contrast </a:t>
            </a:r>
          </a:p>
        </p:txBody>
      </p:sp>
      <p:grpSp>
        <p:nvGrpSpPr>
          <p:cNvPr id="5" name="Groeperen 4"/>
          <p:cNvGrpSpPr/>
          <p:nvPr/>
        </p:nvGrpSpPr>
        <p:grpSpPr>
          <a:xfrm>
            <a:off x="1150374" y="2118893"/>
            <a:ext cx="10987548" cy="7241736"/>
            <a:chOff x="781665" y="3307734"/>
            <a:chExt cx="9433912" cy="5861165"/>
          </a:xfrm>
        </p:grpSpPr>
        <p:pic>
          <p:nvPicPr>
            <p:cNvPr id="167" name="pasted-imag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6058" y="3307734"/>
              <a:ext cx="3219519" cy="2414640"/>
            </a:xfrm>
            <a:prstGeom prst="rect">
              <a:avLst/>
            </a:prstGeom>
            <a:ln w="12700">
              <a:miter lim="400000"/>
            </a:ln>
          </p:spPr>
        </p:pic>
        <p:pic>
          <p:nvPicPr>
            <p:cNvPr id="2" name="Afbeelding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1665" y="3307734"/>
              <a:ext cx="3018300" cy="2414640"/>
            </a:xfrm>
            <a:prstGeom prst="rect">
              <a:avLst/>
            </a:prstGeom>
          </p:spPr>
        </p:pic>
        <p:pic>
          <p:nvPicPr>
            <p:cNvPr id="3" name="Afbeelding 2"/>
            <p:cNvPicPr>
              <a:picLocks noChangeAspect="1"/>
            </p:cNvPicPr>
            <p:nvPr/>
          </p:nvPicPr>
          <p:blipFill>
            <a:blip r:embed="rId4"/>
            <a:stretch>
              <a:fillRect/>
            </a:stretch>
          </p:blipFill>
          <p:spPr>
            <a:xfrm>
              <a:off x="4207387" y="3307734"/>
              <a:ext cx="2381250" cy="2381250"/>
            </a:xfrm>
            <a:prstGeom prst="rect">
              <a:avLst/>
            </a:prstGeom>
          </p:spPr>
        </p:pic>
        <p:pic>
          <p:nvPicPr>
            <p:cNvPr id="4" name="Afbeelding 3"/>
            <p:cNvPicPr>
              <a:picLocks noChangeAspect="1"/>
            </p:cNvPicPr>
            <p:nvPr/>
          </p:nvPicPr>
          <p:blipFill>
            <a:blip r:embed="rId5"/>
            <a:stretch>
              <a:fillRect/>
            </a:stretch>
          </p:blipFill>
          <p:spPr>
            <a:xfrm>
              <a:off x="4251903" y="6533126"/>
              <a:ext cx="5963674" cy="2635773"/>
            </a:xfrm>
            <a:prstGeom prst="rect">
              <a:avLst/>
            </a:prstGeom>
          </p:spPr>
        </p:pic>
      </p:gr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p:nvPr/>
        </p:nvSpPr>
        <p:spPr>
          <a:xfrm>
            <a:off x="841304" y="46925"/>
            <a:ext cx="11163883" cy="60272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defTabSz="457200">
              <a:lnSpc>
                <a:spcPts val="14200"/>
              </a:lnSpc>
              <a:spcBef>
                <a:spcPts val="1200"/>
              </a:spcBef>
              <a:defRPr sz="5900" b="1">
                <a:latin typeface="Helvetica"/>
                <a:ea typeface="Helvetica"/>
                <a:cs typeface="Helvetica"/>
                <a:sym typeface="Helvetica"/>
              </a:defRPr>
            </a:pPr>
            <a:r>
              <a:rPr dirty="0">
                <a:latin typeface="Calibri" charset="0"/>
                <a:ea typeface="Calibri" charset="0"/>
                <a:cs typeface="Calibri" charset="0"/>
              </a:rPr>
              <a:t>Kwaliteitscontrast </a:t>
            </a:r>
            <a:endParaRPr sz="1200" dirty="0">
              <a:latin typeface="Calibri" charset="0"/>
              <a:ea typeface="Calibri" charset="0"/>
              <a:cs typeface="Calibri" charset="0"/>
            </a:endParaRPr>
          </a:p>
          <a:p>
            <a:pPr algn="l" defTabSz="457200">
              <a:lnSpc>
                <a:spcPts val="10000"/>
              </a:lnSpc>
              <a:spcBef>
                <a:spcPts val="1200"/>
              </a:spcBef>
              <a:defRPr sz="4300">
                <a:latin typeface="Calibri"/>
                <a:ea typeface="Calibri"/>
                <a:cs typeface="Calibri"/>
                <a:sym typeface="Calibri"/>
              </a:defRPr>
            </a:pPr>
            <a:r>
              <a:rPr sz="2400" dirty="0"/>
              <a:t>Geel kan heel </a:t>
            </a:r>
            <a:r>
              <a:rPr sz="4800" dirty="0"/>
              <a:t>fel </a:t>
            </a:r>
            <a:r>
              <a:rPr sz="2400" dirty="0"/>
              <a:t>zijn maar ook heel </a:t>
            </a:r>
            <a:r>
              <a:rPr sz="4800" dirty="0"/>
              <a:t>dof</a:t>
            </a:r>
            <a:r>
              <a:rPr lang="nl-NL" sz="2400" dirty="0"/>
              <a:t>, dat </a:t>
            </a:r>
            <a:r>
              <a:rPr sz="2400" dirty="0"/>
              <a:t>hangt af van </a:t>
            </a:r>
            <a:r>
              <a:rPr lang="nl-NL" sz="2400" dirty="0"/>
              <a:t>de </a:t>
            </a:r>
            <a:r>
              <a:rPr sz="2400" dirty="0"/>
              <a:t>hoeveel wit of zwart er aan de kleur is toegevoegd. </a:t>
            </a:r>
            <a:endParaRPr lang="nl-NL" sz="2400" dirty="0"/>
          </a:p>
          <a:p>
            <a:pPr algn="l" defTabSz="457200">
              <a:lnSpc>
                <a:spcPts val="9600"/>
              </a:lnSpc>
              <a:spcBef>
                <a:spcPts val="1200"/>
              </a:spcBef>
            </a:pPr>
            <a:r>
              <a:rPr sz="2400" dirty="0">
                <a:latin typeface="Calibri" charset="0"/>
                <a:ea typeface="Calibri" charset="0"/>
                <a:cs typeface="Calibri" charset="0"/>
              </a:rPr>
              <a:t>Een doffe tegenover een felle kleur geeft een kwaliteitscontrast. </a:t>
            </a:r>
          </a:p>
        </p:txBody>
      </p:sp>
      <p:pic>
        <p:nvPicPr>
          <p:cNvPr id="2" name="Afbeelding 1"/>
          <p:cNvPicPr>
            <a:picLocks noChangeAspect="1"/>
          </p:cNvPicPr>
          <p:nvPr/>
        </p:nvPicPr>
        <p:blipFill>
          <a:blip r:embed="rId2"/>
          <a:stretch>
            <a:fillRect/>
          </a:stretch>
        </p:blipFill>
        <p:spPr>
          <a:xfrm>
            <a:off x="1153242" y="6792362"/>
            <a:ext cx="10068610" cy="2646606"/>
          </a:xfrm>
          <a:prstGeom prst="rect">
            <a:avLst/>
          </a:prstGeom>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p:nvPr/>
        </p:nvSpPr>
        <p:spPr>
          <a:xfrm>
            <a:off x="3676299" y="474675"/>
            <a:ext cx="5652188" cy="557845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457200">
              <a:lnSpc>
                <a:spcPts val="10700"/>
              </a:lnSpc>
              <a:spcBef>
                <a:spcPts val="1200"/>
              </a:spcBef>
              <a:defRPr b="1">
                <a:latin typeface="Helvetica"/>
                <a:ea typeface="Helvetica"/>
                <a:cs typeface="Helvetica"/>
                <a:sym typeface="Helvetica"/>
              </a:defRPr>
            </a:pPr>
            <a:r>
              <a:rPr dirty="0">
                <a:latin typeface="Calibri" charset="0"/>
                <a:ea typeface="Calibri" charset="0"/>
                <a:cs typeface="Calibri" charset="0"/>
              </a:rPr>
              <a:t>Warm - Koud </a:t>
            </a:r>
          </a:p>
          <a:p>
            <a:pPr algn="l" defTabSz="457200">
              <a:lnSpc>
                <a:spcPts val="10000"/>
              </a:lnSpc>
              <a:spcBef>
                <a:spcPts val="1200"/>
              </a:spcBef>
              <a:defRPr sz="4300">
                <a:latin typeface="Calibri"/>
                <a:ea typeface="Calibri"/>
                <a:cs typeface="Calibri"/>
                <a:sym typeface="Calibri"/>
              </a:defRPr>
            </a:pPr>
            <a:r>
              <a:rPr sz="3600" dirty="0">
                <a:latin typeface="Calibri" charset="0"/>
                <a:ea typeface="Calibri" charset="0"/>
                <a:cs typeface="Calibri" charset="0"/>
                <a:sym typeface="Helvetica Light"/>
              </a:rPr>
              <a:t>Warme kleuren; </a:t>
            </a:r>
            <a:r>
              <a:rPr lang="nl-NL" sz="3600" dirty="0">
                <a:latin typeface="Calibri" charset="0"/>
                <a:ea typeface="Calibri" charset="0"/>
                <a:cs typeface="Calibri" charset="0"/>
                <a:sym typeface="Helvetica Light"/>
              </a:rPr>
              <a:t>rode tinten</a:t>
            </a:r>
            <a:endParaRPr sz="3600" dirty="0">
              <a:latin typeface="Calibri" charset="0"/>
              <a:ea typeface="Calibri" charset="0"/>
              <a:cs typeface="Calibri" charset="0"/>
              <a:sym typeface="Helvetica Light"/>
            </a:endParaRPr>
          </a:p>
          <a:p>
            <a:pPr algn="l" defTabSz="457200">
              <a:lnSpc>
                <a:spcPts val="9200"/>
              </a:lnSpc>
              <a:spcBef>
                <a:spcPts val="1200"/>
              </a:spcBef>
            </a:pPr>
            <a:r>
              <a:rPr dirty="0">
                <a:latin typeface="Calibri" charset="0"/>
                <a:ea typeface="Calibri" charset="0"/>
                <a:cs typeface="Calibri" charset="0"/>
              </a:rPr>
              <a:t>Koude kleuren; </a:t>
            </a:r>
            <a:r>
              <a:rPr lang="nl-NL" dirty="0">
                <a:latin typeface="Calibri" charset="0"/>
                <a:ea typeface="Calibri" charset="0"/>
                <a:cs typeface="Calibri" charset="0"/>
              </a:rPr>
              <a:t>blauwe tinten</a:t>
            </a:r>
            <a:endParaRPr dirty="0">
              <a:latin typeface="Calibri" charset="0"/>
              <a:ea typeface="Calibri" charset="0"/>
              <a:cs typeface="Calibri" charset="0"/>
            </a:endParaRPr>
          </a:p>
          <a:p>
            <a:pPr algn="l" defTabSz="457200">
              <a:lnSpc>
                <a:spcPts val="9200"/>
              </a:lnSpc>
              <a:spcBef>
                <a:spcPts val="1200"/>
              </a:spcBef>
            </a:pPr>
            <a:r>
              <a:rPr dirty="0"/>
              <a:t> </a:t>
            </a:r>
          </a:p>
        </p:txBody>
      </p:sp>
      <p:pic>
        <p:nvPicPr>
          <p:cNvPr id="177" name="pasted-image.png"/>
          <p:cNvPicPr>
            <a:picLocks noChangeAspect="1"/>
          </p:cNvPicPr>
          <p:nvPr/>
        </p:nvPicPr>
        <p:blipFill>
          <a:blip r:embed="rId2"/>
          <a:stretch>
            <a:fillRect/>
          </a:stretch>
        </p:blipFill>
        <p:spPr>
          <a:xfrm>
            <a:off x="5044855" y="5881919"/>
            <a:ext cx="3175001" cy="2374901"/>
          </a:xfrm>
          <a:prstGeom prst="rect">
            <a:avLst/>
          </a:prstGeom>
          <a:ln w="12700">
            <a:miter lim="400000"/>
          </a:ln>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p:nvPr/>
        </p:nvSpPr>
        <p:spPr>
          <a:xfrm>
            <a:off x="714936" y="-535452"/>
            <a:ext cx="12063361" cy="527067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defTabSz="457200">
              <a:lnSpc>
                <a:spcPts val="11500"/>
              </a:lnSpc>
              <a:spcBef>
                <a:spcPts val="1200"/>
              </a:spcBef>
              <a:defRPr b="1">
                <a:latin typeface="Helvetica"/>
                <a:ea typeface="Helvetica"/>
                <a:cs typeface="Helvetica"/>
                <a:sym typeface="Helvetica"/>
              </a:defRPr>
            </a:pPr>
            <a:r>
              <a:rPr dirty="0">
                <a:latin typeface="Calibri" charset="0"/>
                <a:ea typeface="Calibri" charset="0"/>
                <a:cs typeface="Calibri" charset="0"/>
              </a:rPr>
              <a:t>Simultaancontrast </a:t>
            </a:r>
          </a:p>
          <a:p>
            <a:pPr algn="l" defTabSz="457200">
              <a:lnSpc>
                <a:spcPts val="9200"/>
              </a:lnSpc>
              <a:spcBef>
                <a:spcPts val="1200"/>
              </a:spcBef>
            </a:pPr>
            <a:r>
              <a:rPr sz="2800" dirty="0">
                <a:latin typeface="Calibri" charset="0"/>
                <a:ea typeface="Calibri" charset="0"/>
                <a:cs typeface="Calibri" charset="0"/>
              </a:rPr>
              <a:t>Het oog zoekt bij elke kleur de complementaire kleur</a:t>
            </a:r>
            <a:r>
              <a:rPr lang="nl-NL" sz="2800" dirty="0">
                <a:latin typeface="Calibri" charset="0"/>
                <a:ea typeface="Calibri" charset="0"/>
                <a:cs typeface="Calibri" charset="0"/>
              </a:rPr>
              <a:t> (de kleur die recht tegenover in de kleurencirkel staat</a:t>
            </a:r>
            <a:r>
              <a:rPr sz="2800" dirty="0">
                <a:latin typeface="Calibri" charset="0"/>
                <a:ea typeface="Calibri" charset="0"/>
                <a:cs typeface="Calibri" charset="0"/>
              </a:rPr>
              <a:t>. </a:t>
            </a:r>
            <a:br>
              <a:rPr sz="2800" dirty="0">
                <a:latin typeface="Calibri" charset="0"/>
                <a:ea typeface="Calibri" charset="0"/>
                <a:cs typeface="Calibri" charset="0"/>
              </a:rPr>
            </a:br>
            <a:r>
              <a:rPr sz="2800" dirty="0">
                <a:latin typeface="Calibri" charset="0"/>
                <a:ea typeface="Calibri" charset="0"/>
                <a:cs typeface="Calibri" charset="0"/>
              </a:rPr>
              <a:t>Het grijs in elk vierkant lijkt een andere kleur grijs zijn. </a:t>
            </a:r>
          </a:p>
        </p:txBody>
      </p:sp>
      <p:pic>
        <p:nvPicPr>
          <p:cNvPr id="182" name="pasted-imag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02149" y="5649232"/>
            <a:ext cx="3400674" cy="3400675"/>
          </a:xfrm>
          <a:prstGeom prst="rect">
            <a:avLst/>
          </a:prstGeom>
          <a:ln w="12700">
            <a:miter lim="400000"/>
          </a:ln>
        </p:spPr>
      </p:pic>
      <p:pic>
        <p:nvPicPr>
          <p:cNvPr id="2" name="pasted-image.gif">
            <a:extLst>
              <a:ext uri="{FF2B5EF4-FFF2-40B4-BE49-F238E27FC236}">
                <a16:creationId xmlns:a16="http://schemas.microsoft.com/office/drawing/2014/main" id="{43045968-F870-2D4E-904B-A77EE18DFDB9}"/>
              </a:ext>
            </a:extLst>
          </p:cNvPr>
          <p:cNvPicPr>
            <a:picLocks noChangeAspect="1"/>
          </p:cNvPicPr>
          <p:nvPr/>
        </p:nvPicPr>
        <p:blipFill>
          <a:blip r:embed="rId3"/>
          <a:stretch>
            <a:fillRect/>
          </a:stretch>
        </p:blipFill>
        <p:spPr>
          <a:xfrm>
            <a:off x="9390816" y="2638429"/>
            <a:ext cx="2899048" cy="2899048"/>
          </a:xfrm>
          <a:prstGeom prst="rect">
            <a:avLst/>
          </a:prstGeom>
          <a:ln w="12700">
            <a:miter lim="400000"/>
          </a:ln>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pasted-image.jpg"/>
          <p:cNvPicPr>
            <a:picLocks noChangeAspect="1"/>
          </p:cNvPicPr>
          <p:nvPr/>
        </p:nvPicPr>
        <p:blipFill>
          <a:blip r:embed="rId2"/>
          <a:stretch>
            <a:fillRect/>
          </a:stretch>
        </p:blipFill>
        <p:spPr>
          <a:xfrm>
            <a:off x="5213016" y="1605111"/>
            <a:ext cx="2578768" cy="2488286"/>
          </a:xfrm>
          <a:prstGeom prst="rect">
            <a:avLst/>
          </a:prstGeom>
          <a:ln w="12700">
            <a:miter lim="400000"/>
          </a:ln>
        </p:spPr>
      </p:pic>
      <p:sp>
        <p:nvSpPr>
          <p:cNvPr id="4" name="Tekstvak 3"/>
          <p:cNvSpPr txBox="1"/>
          <p:nvPr/>
        </p:nvSpPr>
        <p:spPr>
          <a:xfrm>
            <a:off x="4261600" y="0"/>
            <a:ext cx="4720843" cy="20108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nl-NL" sz="4400" b="1" dirty="0">
                <a:latin typeface="Calibri" charset="0"/>
                <a:ea typeface="Calibri" charset="0"/>
                <a:cs typeface="Calibri" charset="0"/>
              </a:rPr>
              <a:t>Kwantiteitscontrast</a:t>
            </a:r>
          </a:p>
          <a:p>
            <a:r>
              <a:rPr lang="nl-NL" sz="4400" b="1" dirty="0">
                <a:latin typeface="Calibri" charset="0"/>
                <a:ea typeface="Calibri" charset="0"/>
                <a:cs typeface="Calibri" charset="0"/>
              </a:rPr>
              <a:t>(hoeveel kleur) </a:t>
            </a:r>
          </a:p>
          <a:p>
            <a:pPr marL="0" marR="0" indent="0" algn="ctr" defTabSz="584200" rtl="0" fontAlgn="auto" latinLnBrk="0" hangingPunct="0">
              <a:lnSpc>
                <a:spcPct val="100000"/>
              </a:lnSpc>
              <a:spcBef>
                <a:spcPts val="0"/>
              </a:spcBef>
              <a:spcAft>
                <a:spcPts val="0"/>
              </a:spcAft>
              <a:buClrTx/>
              <a:buSzTx/>
              <a:buFontTx/>
              <a:buNone/>
              <a:tabLst/>
            </a:pPr>
            <a:endParaRPr kumimoji="0" lang="nl-NL"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5" name="Tekstvak 4"/>
          <p:cNvSpPr txBox="1"/>
          <p:nvPr/>
        </p:nvSpPr>
        <p:spPr>
          <a:xfrm>
            <a:off x="2292430" y="4599363"/>
            <a:ext cx="8419939" cy="46576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nl-NL" sz="2800" b="0" i="0" u="none" strike="noStrike" cap="none" spc="0" normalizeH="0" baseline="0" dirty="0">
                <a:ln>
                  <a:noFill/>
                </a:ln>
                <a:solidFill>
                  <a:srgbClr val="000000"/>
                </a:solidFill>
                <a:effectLst/>
                <a:uFillTx/>
                <a:latin typeface="Calibri" charset="0"/>
                <a:ea typeface="Calibri" charset="0"/>
                <a:cs typeface="Calibri" charset="0"/>
                <a:sym typeface="Helvetica Light"/>
              </a:rPr>
              <a:t>Sommige kleuren vallen meer op dan andere kleuren.</a:t>
            </a:r>
          </a:p>
          <a:p>
            <a:pPr marL="571500" marR="0" indent="-571500" algn="ctr" defTabSz="584200" rtl="0" fontAlgn="auto" latinLnBrk="0" hangingPunct="0">
              <a:lnSpc>
                <a:spcPct val="100000"/>
              </a:lnSpc>
              <a:spcBef>
                <a:spcPts val="0"/>
              </a:spcBef>
              <a:spcAft>
                <a:spcPts val="0"/>
              </a:spcAft>
              <a:buClrTx/>
              <a:buSzTx/>
              <a:buFontTx/>
              <a:buChar char="-"/>
              <a:tabLst/>
            </a:pPr>
            <a:r>
              <a:rPr lang="nl-NL" sz="2800" dirty="0">
                <a:latin typeface="Calibri" charset="0"/>
                <a:ea typeface="Calibri" charset="0"/>
                <a:cs typeface="Calibri" charset="0"/>
              </a:rPr>
              <a:t>Stralingskracht</a:t>
            </a:r>
          </a:p>
          <a:p>
            <a:pPr marL="571500" marR="0" indent="-571500" algn="ctr" defTabSz="584200" rtl="0" fontAlgn="auto" latinLnBrk="0" hangingPunct="0">
              <a:lnSpc>
                <a:spcPct val="100000"/>
              </a:lnSpc>
              <a:spcBef>
                <a:spcPts val="0"/>
              </a:spcBef>
              <a:spcAft>
                <a:spcPts val="0"/>
              </a:spcAft>
              <a:buClrTx/>
              <a:buSzTx/>
              <a:buFontTx/>
              <a:buChar char="-"/>
              <a:tabLst/>
            </a:pPr>
            <a:r>
              <a:rPr kumimoji="0" lang="nl-NL" sz="2800" b="0" i="0" u="none" strike="noStrike" cap="none" spc="0" normalizeH="0" baseline="0" dirty="0">
                <a:ln>
                  <a:noFill/>
                </a:ln>
                <a:solidFill>
                  <a:srgbClr val="000000"/>
                </a:solidFill>
                <a:effectLst/>
                <a:uFillTx/>
                <a:latin typeface="Calibri" charset="0"/>
                <a:ea typeface="Calibri" charset="0"/>
                <a:cs typeface="Calibri" charset="0"/>
                <a:sym typeface="Helvetica Light"/>
              </a:rPr>
              <a:t>Grootte van het kleurvlak</a:t>
            </a:r>
          </a:p>
          <a:p>
            <a:pPr marL="571500" marR="0" indent="-571500" algn="ctr" defTabSz="584200" rtl="0" fontAlgn="auto" latinLnBrk="0" hangingPunct="0">
              <a:lnSpc>
                <a:spcPct val="100000"/>
              </a:lnSpc>
              <a:spcBef>
                <a:spcPts val="0"/>
              </a:spcBef>
              <a:spcAft>
                <a:spcPts val="0"/>
              </a:spcAft>
              <a:buClrTx/>
              <a:buSzTx/>
              <a:buFontTx/>
              <a:buChar char="-"/>
              <a:tabLst/>
            </a:pPr>
            <a:endParaRPr lang="nl-NL" sz="2800" dirty="0">
              <a:latin typeface="Calibri" charset="0"/>
              <a:ea typeface="Calibri" charset="0"/>
              <a:cs typeface="Calibri" charset="0"/>
            </a:endParaRPr>
          </a:p>
          <a:p>
            <a:pPr marR="0" algn="ctr" defTabSz="584200" rtl="0" fontAlgn="auto" latinLnBrk="0" hangingPunct="0">
              <a:lnSpc>
                <a:spcPct val="100000"/>
              </a:lnSpc>
              <a:spcBef>
                <a:spcPts val="0"/>
              </a:spcBef>
              <a:spcAft>
                <a:spcPts val="0"/>
              </a:spcAft>
              <a:buClrTx/>
              <a:buSzTx/>
              <a:tabLst/>
            </a:pPr>
            <a:r>
              <a:rPr lang="nl-NL" sz="2800" dirty="0">
                <a:latin typeface="Calibri" charset="0"/>
                <a:ea typeface="Calibri" charset="0"/>
                <a:cs typeface="Calibri" charset="0"/>
              </a:rPr>
              <a:t>Paars - Blauw - Groen / Rood - Oranje - Geel. </a:t>
            </a:r>
          </a:p>
          <a:p>
            <a:r>
              <a:rPr lang="nl-NL" sz="2800" dirty="0">
                <a:latin typeface="Calibri" charset="0"/>
                <a:ea typeface="Calibri" charset="0"/>
                <a:cs typeface="Calibri" charset="0"/>
              </a:rPr>
              <a:t>Paars valt het minst op </a:t>
            </a:r>
            <a:r>
              <a:rPr lang="nl-NL" sz="4400" b="1" dirty="0">
                <a:solidFill>
                  <a:srgbClr val="FF0000"/>
                </a:solidFill>
                <a:latin typeface="Calibri" charset="0"/>
                <a:ea typeface="Calibri" charset="0"/>
                <a:cs typeface="Calibri" charset="0"/>
              </a:rPr>
              <a:t>Rood</a:t>
            </a:r>
            <a:r>
              <a:rPr lang="nl-NL" sz="2800" dirty="0">
                <a:latin typeface="Calibri" charset="0"/>
                <a:ea typeface="Calibri" charset="0"/>
                <a:cs typeface="Calibri" charset="0"/>
              </a:rPr>
              <a:t> en </a:t>
            </a:r>
            <a:r>
              <a:rPr lang="nl-NL" sz="4800" b="1" dirty="0">
                <a:solidFill>
                  <a:srgbClr val="FFFF00"/>
                </a:solidFill>
                <a:latin typeface="Calibri" charset="0"/>
                <a:ea typeface="Calibri" charset="0"/>
                <a:cs typeface="Calibri" charset="0"/>
              </a:rPr>
              <a:t>Geel</a:t>
            </a:r>
            <a:r>
              <a:rPr lang="nl-NL" sz="2800" dirty="0">
                <a:latin typeface="Calibri" charset="0"/>
                <a:ea typeface="Calibri" charset="0"/>
                <a:cs typeface="Calibri" charset="0"/>
              </a:rPr>
              <a:t> vallen erg op. </a:t>
            </a:r>
          </a:p>
          <a:p>
            <a:pPr marL="571500" marR="0" indent="-571500" algn="ctr" defTabSz="584200" rtl="0" fontAlgn="auto" latinLnBrk="0" hangingPunct="0">
              <a:lnSpc>
                <a:spcPct val="100000"/>
              </a:lnSpc>
              <a:spcBef>
                <a:spcPts val="0"/>
              </a:spcBef>
              <a:spcAft>
                <a:spcPts val="0"/>
              </a:spcAft>
              <a:buClrTx/>
              <a:buSzTx/>
              <a:buFontTx/>
              <a:buChar char="-"/>
              <a:tabLst/>
            </a:pPr>
            <a:endParaRPr kumimoji="0" lang="nl-NL" sz="3600" b="0" i="0" u="none" strike="noStrike" cap="none" spc="0" normalizeH="0" baseline="0" dirty="0">
              <a:ln>
                <a:noFill/>
              </a:ln>
              <a:solidFill>
                <a:srgbClr val="000000"/>
              </a:solidFill>
              <a:effectLst/>
              <a:uFillTx/>
              <a:latin typeface="+mn-lt"/>
              <a:ea typeface="+mn-ea"/>
              <a:cs typeface="+mn-cs"/>
              <a:sym typeface="Helvetica Light"/>
            </a:endParaRPr>
          </a:p>
          <a:p>
            <a:pPr marL="571500" marR="0" indent="-571500" algn="ctr" defTabSz="584200" rtl="0" fontAlgn="auto" latinLnBrk="0" hangingPunct="0">
              <a:lnSpc>
                <a:spcPct val="100000"/>
              </a:lnSpc>
              <a:spcBef>
                <a:spcPts val="0"/>
              </a:spcBef>
              <a:spcAft>
                <a:spcPts val="0"/>
              </a:spcAft>
              <a:buClrTx/>
              <a:buSzTx/>
              <a:buFontTx/>
              <a:buChar char="-"/>
              <a:tabLst/>
            </a:pPr>
            <a:endParaRPr lang="nl-NL" dirty="0"/>
          </a:p>
          <a:p>
            <a:pPr marL="571500" marR="0" indent="-571500" algn="ctr" defTabSz="584200" rtl="0" fontAlgn="auto" latinLnBrk="0" hangingPunct="0">
              <a:lnSpc>
                <a:spcPct val="100000"/>
              </a:lnSpc>
              <a:spcBef>
                <a:spcPts val="0"/>
              </a:spcBef>
              <a:spcAft>
                <a:spcPts val="0"/>
              </a:spcAft>
              <a:buClrTx/>
              <a:buSzTx/>
              <a:buFontTx/>
              <a:buChar char="-"/>
              <a:tabLst/>
            </a:pPr>
            <a:endParaRPr kumimoji="0" lang="nl-NL" sz="3600" b="0" i="0" u="none" strike="noStrike" cap="none" spc="0" normalizeH="0" baseline="0" dirty="0">
              <a:ln>
                <a:noFill/>
              </a:ln>
              <a:solidFill>
                <a:srgbClr val="000000"/>
              </a:solidFill>
              <a:effectLst/>
              <a:uFillTx/>
              <a:latin typeface="+mn-lt"/>
              <a:ea typeface="+mn-ea"/>
              <a:cs typeface="+mn-cs"/>
              <a:sym typeface="Helvetica Light"/>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4F6FF"/>
        </a:solidFill>
        <a:effectLst/>
      </p:bgPr>
    </p:bg>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274894" y="344800"/>
            <a:ext cx="5969000" cy="3810000"/>
          </a:xfrm>
          <a:prstGeom prst="rect">
            <a:avLst/>
          </a:prstGeom>
        </p:spPr>
      </p:pic>
      <p:pic>
        <p:nvPicPr>
          <p:cNvPr id="7" name="Afbeelding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894" y="6152152"/>
            <a:ext cx="5969000" cy="3358099"/>
          </a:xfrm>
          <a:prstGeom prst="rect">
            <a:avLst/>
          </a:prstGeom>
        </p:spPr>
      </p:pic>
      <p:pic>
        <p:nvPicPr>
          <p:cNvPr id="8" name="Afbeelding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3474" y="4503174"/>
            <a:ext cx="3857532" cy="5007077"/>
          </a:xfrm>
          <a:prstGeom prst="rect">
            <a:avLst/>
          </a:prstGeom>
        </p:spPr>
      </p:pic>
      <p:pic>
        <p:nvPicPr>
          <p:cNvPr id="11" name="Afbeelding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83910" y="1443774"/>
            <a:ext cx="5043947" cy="2705439"/>
          </a:xfrm>
          <a:prstGeom prst="rect">
            <a:avLst/>
          </a:prstGeom>
        </p:spPr>
      </p:pic>
      <p:sp>
        <p:nvSpPr>
          <p:cNvPr id="2" name="Tekstvak 1"/>
          <p:cNvSpPr txBox="1"/>
          <p:nvPr/>
        </p:nvSpPr>
        <p:spPr>
          <a:xfrm>
            <a:off x="1929546" y="4825181"/>
            <a:ext cx="1359346"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mn-lt"/>
                <a:ea typeface="+mn-ea"/>
                <a:cs typeface="+mn-cs"/>
                <a:sym typeface="Helvetica Light"/>
              </a:rPr>
              <a:t>Pastel</a:t>
            </a:r>
          </a:p>
        </p:txBody>
      </p:sp>
      <p:pic>
        <p:nvPicPr>
          <p:cNvPr id="9"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05230" y="4548182"/>
            <a:ext cx="2219161" cy="1015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22889" y="344800"/>
            <a:ext cx="1722041" cy="2583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2062" y="223275"/>
            <a:ext cx="5286068" cy="587887"/>
          </a:xfrm>
        </p:spPr>
        <p:txBody>
          <a:bodyPr>
            <a:normAutofit/>
          </a:bodyPr>
          <a:lstStyle/>
          <a:p>
            <a:r>
              <a:rPr lang="nl-NL" sz="2800" dirty="0">
                <a:solidFill>
                  <a:schemeClr val="accent1">
                    <a:lumMod val="50000"/>
                  </a:schemeClr>
                </a:solidFill>
                <a:latin typeface="Calibri" charset="0"/>
                <a:ea typeface="Calibri" charset="0"/>
                <a:cs typeface="Calibri" charset="0"/>
              </a:rPr>
              <a:t>Kleurbegrip: Ton </a:t>
            </a:r>
            <a:r>
              <a:rPr lang="nl-NL" sz="2800" dirty="0" err="1">
                <a:solidFill>
                  <a:schemeClr val="accent1">
                    <a:lumMod val="50000"/>
                  </a:schemeClr>
                </a:solidFill>
                <a:latin typeface="Calibri" charset="0"/>
                <a:ea typeface="Calibri" charset="0"/>
                <a:cs typeface="Calibri" charset="0"/>
              </a:rPr>
              <a:t>sur</a:t>
            </a:r>
            <a:r>
              <a:rPr lang="nl-NL" sz="2800" dirty="0">
                <a:solidFill>
                  <a:schemeClr val="accent1">
                    <a:lumMod val="50000"/>
                  </a:schemeClr>
                </a:solidFill>
                <a:latin typeface="Calibri" charset="0"/>
                <a:ea typeface="Calibri" charset="0"/>
                <a:cs typeface="Calibri" charset="0"/>
              </a:rPr>
              <a:t> ton </a:t>
            </a:r>
          </a:p>
        </p:txBody>
      </p:sp>
      <p:sp>
        <p:nvSpPr>
          <p:cNvPr id="3" name="Tijdelijke aanduiding voor inhoud 2"/>
          <p:cNvSpPr>
            <a:spLocks noGrp="1"/>
          </p:cNvSpPr>
          <p:nvPr>
            <p:ph idx="1"/>
          </p:nvPr>
        </p:nvSpPr>
        <p:spPr>
          <a:xfrm>
            <a:off x="650240" y="4719484"/>
            <a:ext cx="12099254" cy="4165866"/>
          </a:xfrm>
        </p:spPr>
        <p:txBody>
          <a:bodyPr>
            <a:normAutofit/>
          </a:bodyPr>
          <a:lstStyle/>
          <a:p>
            <a:r>
              <a:rPr lang="nl-NL" sz="2800" dirty="0">
                <a:latin typeface="Calibri" charset="0"/>
                <a:ea typeface="Calibri" charset="0"/>
                <a:cs typeface="Calibri" charset="0"/>
              </a:rPr>
              <a:t>Tint op tint</a:t>
            </a:r>
          </a:p>
          <a:p>
            <a:r>
              <a:rPr lang="nl-NL" sz="2800" dirty="0">
                <a:latin typeface="Calibri" charset="0"/>
                <a:ea typeface="Calibri" charset="0"/>
                <a:cs typeface="Calibri" charset="0"/>
              </a:rPr>
              <a:t>Bloemen afkomstig van één kleursoort met verschillende tinten </a:t>
            </a:r>
            <a:r>
              <a:rPr lang="nl-NL" sz="2800" dirty="0">
                <a:latin typeface="Calibri" charset="0"/>
                <a:ea typeface="Calibri" charset="0"/>
                <a:cs typeface="Calibri" charset="0"/>
                <a:sym typeface="Wingdings" panose="05000000000000000000" pitchFamily="2" charset="2"/>
              </a:rPr>
              <a:t> donker groen naar  licht groen  </a:t>
            </a:r>
            <a:r>
              <a:rPr lang="nl-NL" sz="2800" dirty="0">
                <a:latin typeface="Calibri" charset="0"/>
                <a:ea typeface="Calibri" charset="0"/>
                <a:cs typeface="Calibri" charset="0"/>
              </a:rPr>
              <a:t>(monochroom ton </a:t>
            </a:r>
            <a:r>
              <a:rPr lang="nl-NL" sz="2800" dirty="0" err="1">
                <a:latin typeface="Calibri" charset="0"/>
                <a:ea typeface="Calibri" charset="0"/>
                <a:cs typeface="Calibri" charset="0"/>
              </a:rPr>
              <a:t>sur</a:t>
            </a:r>
            <a:r>
              <a:rPr lang="nl-NL" sz="2800" dirty="0">
                <a:latin typeface="Calibri" charset="0"/>
                <a:ea typeface="Calibri" charset="0"/>
                <a:cs typeface="Calibri" charset="0"/>
              </a:rPr>
              <a:t> ton) </a:t>
            </a:r>
            <a:endParaRPr lang="nl-NL" sz="2800" dirty="0">
              <a:latin typeface="Calibri" charset="0"/>
              <a:ea typeface="Calibri" charset="0"/>
              <a:cs typeface="Calibri" charset="0"/>
              <a:sym typeface="Wingdings" panose="05000000000000000000" pitchFamily="2" charset="2"/>
            </a:endParaRPr>
          </a:p>
          <a:p>
            <a:r>
              <a:rPr lang="nl-NL" sz="2800" dirty="0">
                <a:latin typeface="Calibri" charset="0"/>
                <a:ea typeface="Calibri" charset="0"/>
                <a:cs typeface="Calibri" charset="0"/>
                <a:sym typeface="Wingdings" panose="05000000000000000000" pitchFamily="2" charset="2"/>
              </a:rPr>
              <a:t>Bloemen afkomstig van verschillende kleursoorten die dicht bij elkaar liggen </a:t>
            </a:r>
          </a:p>
          <a:p>
            <a:pPr marL="0" indent="0">
              <a:buNone/>
            </a:pPr>
            <a:r>
              <a:rPr lang="nl-NL" sz="2800" dirty="0">
                <a:latin typeface="Calibri" charset="0"/>
                <a:ea typeface="Calibri" charset="0"/>
                <a:cs typeface="Calibri" charset="0"/>
                <a:sym typeface="Wingdings" panose="05000000000000000000" pitchFamily="2" charset="2"/>
              </a:rPr>
              <a:t>     rood naar oranje   (polychroom ton </a:t>
            </a:r>
            <a:r>
              <a:rPr lang="nl-NL" sz="2800" dirty="0" err="1">
                <a:latin typeface="Calibri" charset="0"/>
                <a:ea typeface="Calibri" charset="0"/>
                <a:cs typeface="Calibri" charset="0"/>
                <a:sym typeface="Wingdings" panose="05000000000000000000" pitchFamily="2" charset="2"/>
              </a:rPr>
              <a:t>sur</a:t>
            </a:r>
            <a:r>
              <a:rPr lang="nl-NL" sz="2800" dirty="0">
                <a:latin typeface="Calibri" charset="0"/>
                <a:ea typeface="Calibri" charset="0"/>
                <a:cs typeface="Calibri" charset="0"/>
                <a:sym typeface="Wingdings" panose="05000000000000000000" pitchFamily="2" charset="2"/>
              </a:rPr>
              <a:t> ton).</a:t>
            </a:r>
            <a:endParaRPr lang="nl-NL" sz="2800" dirty="0">
              <a:latin typeface="Calibri" charset="0"/>
              <a:ea typeface="Calibri" charset="0"/>
              <a:cs typeface="Calibri" charset="0"/>
            </a:endParaRP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53687" y="1194619"/>
            <a:ext cx="4413561" cy="2027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41785" y="2341331"/>
            <a:ext cx="4413561" cy="2027853"/>
          </a:xfrm>
          <a:prstGeom prst="rect">
            <a:avLst/>
          </a:prstGeom>
          <a:noFill/>
          <a:ln w="12700">
            <a:noFill/>
            <a:miter lim="400000"/>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C572A759-6A51-4108-AA02-DFA0A04FC94B}">
              <ma14:wrappingTextBoxFlag xmlns="" xmlns:ma14="http://schemas.microsoft.com/office/mac/drawingml/2011/main" val="1"/>
            </a:ext>
          </a:extLst>
        </p:spPr>
      </p:pic>
      <p:pic>
        <p:nvPicPr>
          <p:cNvPr id="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628" y="3488043"/>
            <a:ext cx="4413561" cy="2027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1557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CDCF"/>
        </a:solidFill>
        <a:effectLst/>
      </p:bgPr>
    </p:bg>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3645626" y="0"/>
            <a:ext cx="6880634" cy="975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9058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C9EA0"/>
        </a:solidFill>
        <a:effectLst/>
      </p:bgPr>
    </p:bg>
    <p:spTree>
      <p:nvGrpSpPr>
        <p:cNvPr id="1" name=""/>
        <p:cNvGrpSpPr/>
        <p:nvPr/>
      </p:nvGrpSpPr>
      <p:grpSpPr>
        <a:xfrm>
          <a:off x="0" y="0"/>
          <a:ext cx="0" cy="0"/>
          <a:chOff x="0" y="0"/>
          <a:chExt cx="0" cy="0"/>
        </a:xfrm>
      </p:grpSpPr>
      <p:sp>
        <p:nvSpPr>
          <p:cNvPr id="2" name="Tekstvak 1"/>
          <p:cNvSpPr txBox="1"/>
          <p:nvPr/>
        </p:nvSpPr>
        <p:spPr>
          <a:xfrm>
            <a:off x="2089910" y="1759022"/>
            <a:ext cx="9369587" cy="4534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mn-lt"/>
                <a:ea typeface="+mn-ea"/>
                <a:cs typeface="+mn-cs"/>
                <a:sym typeface="Helvetica Light"/>
              </a:rPr>
              <a:t>CMYK </a:t>
            </a:r>
            <a:r>
              <a:rPr kumimoji="0" lang="nl-NL" sz="1800" b="0" i="0" u="none" strike="noStrike" cap="none" spc="0" normalizeH="0" baseline="0" dirty="0">
                <a:ln>
                  <a:noFill/>
                </a:ln>
                <a:solidFill>
                  <a:srgbClr val="000000"/>
                </a:solidFill>
                <a:effectLst/>
                <a:uFillTx/>
                <a:latin typeface="+mn-lt"/>
                <a:ea typeface="+mn-ea"/>
                <a:cs typeface="+mn-cs"/>
                <a:sym typeface="Helvetica Light"/>
              </a:rPr>
              <a:t>(cyaan,</a:t>
            </a:r>
            <a:r>
              <a:rPr kumimoji="0" lang="nl-NL" sz="1800" b="0" i="0" u="none" strike="noStrike" cap="none" spc="0" normalizeH="0" dirty="0">
                <a:ln>
                  <a:noFill/>
                </a:ln>
                <a:solidFill>
                  <a:srgbClr val="000000"/>
                </a:solidFill>
                <a:effectLst/>
                <a:uFillTx/>
                <a:latin typeface="+mn-lt"/>
                <a:ea typeface="+mn-ea"/>
                <a:cs typeface="+mn-cs"/>
                <a:sym typeface="Helvetica Light"/>
              </a:rPr>
              <a:t> Magenta, </a:t>
            </a:r>
            <a:r>
              <a:rPr kumimoji="0" lang="nl-NL" sz="1800" b="0" i="0" u="none" strike="noStrike" cap="none" spc="0" normalizeH="0" dirty="0" err="1">
                <a:ln>
                  <a:noFill/>
                </a:ln>
                <a:solidFill>
                  <a:srgbClr val="000000"/>
                </a:solidFill>
                <a:effectLst/>
                <a:uFillTx/>
                <a:latin typeface="+mn-lt"/>
                <a:ea typeface="+mn-ea"/>
                <a:cs typeface="+mn-cs"/>
                <a:sym typeface="Helvetica Light"/>
              </a:rPr>
              <a:t>Yellow</a:t>
            </a:r>
            <a:r>
              <a:rPr kumimoji="0" lang="nl-NL" sz="1800" b="0" i="0" u="none" strike="noStrike" cap="none" spc="0" normalizeH="0" dirty="0">
                <a:ln>
                  <a:noFill/>
                </a:ln>
                <a:solidFill>
                  <a:srgbClr val="000000"/>
                </a:solidFill>
                <a:effectLst/>
                <a:uFillTx/>
                <a:latin typeface="+mn-lt"/>
                <a:ea typeface="+mn-ea"/>
                <a:cs typeface="+mn-cs"/>
                <a:sym typeface="Helvetica Light"/>
              </a:rPr>
              <a:t>, </a:t>
            </a:r>
            <a:r>
              <a:rPr kumimoji="0" lang="nl-NL" sz="1800" b="0" i="0" u="none" strike="noStrike" cap="none" spc="0" normalizeH="0" dirty="0" err="1">
                <a:ln>
                  <a:noFill/>
                </a:ln>
                <a:solidFill>
                  <a:srgbClr val="000000"/>
                </a:solidFill>
                <a:effectLst/>
                <a:uFillTx/>
                <a:latin typeface="+mn-lt"/>
                <a:ea typeface="+mn-ea"/>
                <a:cs typeface="+mn-cs"/>
                <a:sym typeface="Helvetica Light"/>
              </a:rPr>
              <a:t>Key</a:t>
            </a:r>
            <a:r>
              <a:rPr kumimoji="0" lang="nl-NL" sz="1800" b="0" i="0" u="none" strike="noStrike" cap="none" spc="0" normalizeH="0" dirty="0">
                <a:ln>
                  <a:noFill/>
                </a:ln>
                <a:solidFill>
                  <a:srgbClr val="000000"/>
                </a:solidFill>
                <a:effectLst/>
                <a:uFillTx/>
                <a:latin typeface="+mn-lt"/>
                <a:ea typeface="+mn-ea"/>
                <a:cs typeface="+mn-cs"/>
                <a:sym typeface="Helvetica Light"/>
              </a:rPr>
              <a:t>)</a:t>
            </a:r>
          </a:p>
          <a:p>
            <a:pPr marL="0" marR="0" indent="0" algn="ctr" defTabSz="584200" rtl="0" fontAlgn="auto" latinLnBrk="0" hangingPunct="0">
              <a:lnSpc>
                <a:spcPct val="100000"/>
              </a:lnSpc>
              <a:spcBef>
                <a:spcPts val="0"/>
              </a:spcBef>
              <a:spcAft>
                <a:spcPts val="0"/>
              </a:spcAft>
              <a:buClrTx/>
              <a:buSzTx/>
              <a:buFontTx/>
              <a:buNone/>
              <a:tabLst/>
            </a:pPr>
            <a:r>
              <a:rPr lang="nl-NL" sz="1800" baseline="0" dirty="0"/>
              <a:t>drukinkt</a:t>
            </a:r>
            <a:endParaRPr kumimoji="0" lang="nl-NL" sz="3600" b="0" i="0" u="none" strike="noStrike" cap="none" spc="0" normalizeH="0" baseline="0" dirty="0">
              <a:ln>
                <a:noFill/>
              </a:ln>
              <a:solidFill>
                <a:srgbClr val="000000"/>
              </a:solidFill>
              <a:effectLst/>
              <a:uFillTx/>
              <a:latin typeface="+mn-lt"/>
              <a:ea typeface="+mn-ea"/>
              <a:cs typeface="+mn-cs"/>
              <a:sym typeface="Helvetica Light"/>
            </a:endParaRPr>
          </a:p>
          <a:p>
            <a:pPr marL="0" marR="0" indent="0" algn="ctr" defTabSz="584200" rtl="0" fontAlgn="auto" latinLnBrk="0" hangingPunct="0">
              <a:lnSpc>
                <a:spcPct val="100000"/>
              </a:lnSpc>
              <a:spcBef>
                <a:spcPts val="0"/>
              </a:spcBef>
              <a:spcAft>
                <a:spcPts val="0"/>
              </a:spcAft>
              <a:buClrTx/>
              <a:buSzTx/>
              <a:buFontTx/>
              <a:buNone/>
              <a:tabLst/>
            </a:pPr>
            <a:endParaRPr lang="nl-NL" dirty="0"/>
          </a:p>
          <a:p>
            <a:pPr marL="0" marR="0" indent="0" algn="ctr" defTabSz="584200" rtl="0" fontAlgn="auto" latinLnBrk="0" hangingPunct="0">
              <a:lnSpc>
                <a:spcPct val="100000"/>
              </a:lnSpc>
              <a:spcBef>
                <a:spcPts val="0"/>
              </a:spcBef>
              <a:spcAft>
                <a:spcPts val="0"/>
              </a:spcAft>
              <a:buClrTx/>
              <a:buSzTx/>
              <a:buFontTx/>
              <a:buNone/>
              <a:tabLst/>
            </a:pPr>
            <a:endParaRPr kumimoji="0" lang="nl-NL" sz="3600" b="0" i="0" u="none" strike="noStrike" cap="none" spc="0" normalizeH="0" baseline="0" dirty="0">
              <a:ln>
                <a:noFill/>
              </a:ln>
              <a:solidFill>
                <a:srgbClr val="000000"/>
              </a:solidFill>
              <a:effectLst/>
              <a:uFillTx/>
              <a:latin typeface="+mn-lt"/>
              <a:ea typeface="+mn-ea"/>
              <a:cs typeface="+mn-cs"/>
              <a:sym typeface="Helvetica Light"/>
            </a:endParaRPr>
          </a:p>
          <a:p>
            <a:pPr marL="0" marR="0" indent="0" algn="ctr" defTabSz="584200" rtl="0" fontAlgn="auto" latinLnBrk="0" hangingPunct="0">
              <a:lnSpc>
                <a:spcPct val="100000"/>
              </a:lnSpc>
              <a:spcBef>
                <a:spcPts val="0"/>
              </a:spcBef>
              <a:spcAft>
                <a:spcPts val="0"/>
              </a:spcAft>
              <a:buClrTx/>
              <a:buSzTx/>
              <a:buFontTx/>
              <a:buNone/>
              <a:tabLst/>
            </a:pPr>
            <a:endParaRPr lang="nl-NL" dirty="0"/>
          </a:p>
          <a:p>
            <a:pPr marL="0" marR="0" indent="0" algn="ctr" defTabSz="584200" rtl="0" fontAlgn="auto" latinLnBrk="0" hangingPunct="0">
              <a:lnSpc>
                <a:spcPct val="100000"/>
              </a:lnSpc>
              <a:spcBef>
                <a:spcPts val="0"/>
              </a:spcBef>
              <a:spcAft>
                <a:spcPts val="0"/>
              </a:spcAft>
              <a:buClrTx/>
              <a:buSzTx/>
              <a:buFontTx/>
              <a:buNone/>
              <a:tabLst/>
            </a:pPr>
            <a:endParaRPr kumimoji="0" lang="nl-NL" sz="3600" b="0" i="0" u="none" strike="noStrike" cap="none" spc="0" normalizeH="0" baseline="0" dirty="0">
              <a:ln>
                <a:noFill/>
              </a:ln>
              <a:solidFill>
                <a:srgbClr val="000000"/>
              </a:solidFill>
              <a:effectLst/>
              <a:uFillTx/>
              <a:latin typeface="+mn-lt"/>
              <a:ea typeface="+mn-ea"/>
              <a:cs typeface="+mn-cs"/>
              <a:sym typeface="Helvetica Light"/>
            </a:endParaRPr>
          </a:p>
          <a:p>
            <a:pPr marL="0" marR="0" indent="0" algn="ctr" defTabSz="584200" rtl="0" fontAlgn="auto" latinLnBrk="0" hangingPunct="0">
              <a:lnSpc>
                <a:spcPct val="100000"/>
              </a:lnSpc>
              <a:spcBef>
                <a:spcPts val="0"/>
              </a:spcBef>
              <a:spcAft>
                <a:spcPts val="0"/>
              </a:spcAft>
              <a:buClrTx/>
              <a:buSzTx/>
              <a:buFontTx/>
              <a:buNone/>
              <a:tabLst/>
            </a:pPr>
            <a:endParaRPr lang="nl-NL" dirty="0"/>
          </a:p>
          <a:p>
            <a:pPr marL="0" marR="0" indent="0" algn="ctr" defTabSz="5842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mn-lt"/>
                <a:ea typeface="+mn-ea"/>
                <a:cs typeface="+mn-cs"/>
                <a:sym typeface="Helvetica Light"/>
              </a:rPr>
              <a:t>RGB </a:t>
            </a:r>
            <a:r>
              <a:rPr kumimoji="0" lang="nl-NL" sz="1800" b="0" i="0" u="none" strike="noStrike" cap="none" spc="0" normalizeH="0" baseline="0" dirty="0">
                <a:ln>
                  <a:noFill/>
                </a:ln>
                <a:solidFill>
                  <a:srgbClr val="000000"/>
                </a:solidFill>
                <a:effectLst/>
                <a:uFillTx/>
                <a:latin typeface="+mn-lt"/>
                <a:ea typeface="+mn-ea"/>
                <a:cs typeface="+mn-cs"/>
                <a:sym typeface="Helvetica Light"/>
              </a:rPr>
              <a:t>(rood, geel blauw)</a:t>
            </a:r>
          </a:p>
          <a:p>
            <a:pPr marL="0" marR="0" indent="0" algn="ctr" defTabSz="584200" rtl="0" fontAlgn="auto" latinLnBrk="0" hangingPunct="0">
              <a:lnSpc>
                <a:spcPct val="100000"/>
              </a:lnSpc>
              <a:spcBef>
                <a:spcPts val="0"/>
              </a:spcBef>
              <a:spcAft>
                <a:spcPts val="0"/>
              </a:spcAft>
              <a:buClrTx/>
              <a:buSzTx/>
              <a:buFontTx/>
              <a:buNone/>
              <a:tabLst/>
            </a:pPr>
            <a:r>
              <a:rPr lang="nl-NL" sz="1800" dirty="0"/>
              <a:t>digitaal</a:t>
            </a:r>
            <a:endParaRPr kumimoji="0" lang="nl-NL"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171428286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2842367" y="-2842366"/>
            <a:ext cx="7320067" cy="13004800"/>
          </a:xfrm>
          <a:prstGeom prst="rect">
            <a:avLst/>
          </a:prstGeom>
        </p:spPr>
      </p:pic>
      <p:pic>
        <p:nvPicPr>
          <p:cNvPr id="2" name="Afbeelding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36922" y="4561348"/>
            <a:ext cx="4730955" cy="3564418"/>
          </a:xfrm>
          <a:prstGeom prst="rect">
            <a:avLst/>
          </a:prstGeom>
        </p:spPr>
      </p:pic>
      <p:sp>
        <p:nvSpPr>
          <p:cNvPr id="3" name="Tekstvak 2"/>
          <p:cNvSpPr txBox="1"/>
          <p:nvPr/>
        </p:nvSpPr>
        <p:spPr>
          <a:xfrm>
            <a:off x="3903983" y="8329009"/>
            <a:ext cx="564257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mn-lt"/>
                <a:ea typeface="+mn-ea"/>
                <a:cs typeface="+mn-cs"/>
                <a:sym typeface="Helvetica Light"/>
              </a:rPr>
              <a:t>Wat weet jij</a:t>
            </a:r>
            <a:r>
              <a:rPr kumimoji="0" lang="nl-NL" sz="3600" b="0" i="0" u="none" strike="noStrike" cap="none" spc="0" normalizeH="0" dirty="0">
                <a:ln>
                  <a:noFill/>
                </a:ln>
                <a:solidFill>
                  <a:srgbClr val="000000"/>
                </a:solidFill>
                <a:effectLst/>
                <a:uFillTx/>
                <a:latin typeface="+mn-lt"/>
                <a:ea typeface="+mn-ea"/>
                <a:cs typeface="+mn-cs"/>
                <a:sym typeface="Helvetica Light"/>
              </a:rPr>
              <a:t> van kleuren</a:t>
            </a:r>
            <a:r>
              <a:rPr kumimoji="0" lang="nl-NL" sz="3600" b="0" i="0" u="none" strike="noStrike" cap="none" spc="0" normalizeH="0" baseline="0" dirty="0">
                <a:ln>
                  <a:noFill/>
                </a:ln>
                <a:solidFill>
                  <a:srgbClr val="000000"/>
                </a:solidFill>
                <a:effectLst/>
                <a:uFillTx/>
                <a:latin typeface="+mn-lt"/>
                <a:ea typeface="+mn-ea"/>
                <a:cs typeface="+mn-cs"/>
                <a:sym typeface="Helvetica Light"/>
              </a:rPr>
              <a:t>???</a:t>
            </a:r>
          </a:p>
        </p:txBody>
      </p:sp>
    </p:spTree>
    <p:extLst>
      <p:ext uri="{BB962C8B-B14F-4D97-AF65-F5344CB8AC3E}">
        <p14:creationId xmlns:p14="http://schemas.microsoft.com/office/powerpoint/2010/main" val="203132181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F05A96-8008-5847-8B6D-FE0040A38A9A}"/>
              </a:ext>
            </a:extLst>
          </p:cNvPr>
          <p:cNvSpPr>
            <a:spLocks noGrp="1"/>
          </p:cNvSpPr>
          <p:nvPr>
            <p:ph type="title"/>
          </p:nvPr>
        </p:nvSpPr>
        <p:spPr/>
        <p:txBody>
          <a:bodyPr/>
          <a:lstStyle/>
          <a:p>
            <a:r>
              <a:rPr lang="nl-NL" dirty="0"/>
              <a:t>Opdracht</a:t>
            </a:r>
          </a:p>
        </p:txBody>
      </p:sp>
      <p:sp>
        <p:nvSpPr>
          <p:cNvPr id="5" name="Tekstvak 4">
            <a:extLst>
              <a:ext uri="{FF2B5EF4-FFF2-40B4-BE49-F238E27FC236}">
                <a16:creationId xmlns:a16="http://schemas.microsoft.com/office/drawing/2014/main" id="{C955BD38-E869-2F4B-9FFA-51EF37A3A9A1}"/>
              </a:ext>
            </a:extLst>
          </p:cNvPr>
          <p:cNvSpPr txBox="1"/>
          <p:nvPr/>
        </p:nvSpPr>
        <p:spPr>
          <a:xfrm>
            <a:off x="800100" y="2589677"/>
            <a:ext cx="5330536" cy="67505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mn-lt"/>
                <a:ea typeface="+mn-ea"/>
                <a:cs typeface="+mn-cs"/>
                <a:sym typeface="Helvetica Light"/>
              </a:rPr>
              <a:t>Maak per</a:t>
            </a:r>
            <a:r>
              <a:rPr lang="nl-NL" dirty="0"/>
              <a:t> </a:t>
            </a:r>
            <a:r>
              <a:rPr kumimoji="0" lang="nl-NL" sz="3600" b="0" i="0" u="none" strike="noStrike" cap="none" spc="0" normalizeH="0" baseline="0" dirty="0">
                <a:ln>
                  <a:noFill/>
                </a:ln>
                <a:solidFill>
                  <a:srgbClr val="000000"/>
                </a:solidFill>
                <a:effectLst/>
                <a:uFillTx/>
                <a:latin typeface="+mn-lt"/>
                <a:ea typeface="+mn-ea"/>
                <a:cs typeface="+mn-cs"/>
                <a:sym typeface="Helvetica Light"/>
              </a:rPr>
              <a:t>kleurcontrast een pagina (7)</a:t>
            </a:r>
          </a:p>
          <a:p>
            <a:pPr marL="0" marR="0" indent="0" algn="ctr" defTabSz="584200" rtl="0" fontAlgn="auto" latinLnBrk="0" hangingPunct="0">
              <a:lnSpc>
                <a:spcPct val="100000"/>
              </a:lnSpc>
              <a:spcBef>
                <a:spcPts val="0"/>
              </a:spcBef>
              <a:spcAft>
                <a:spcPts val="0"/>
              </a:spcAft>
              <a:buClrTx/>
              <a:buSzTx/>
              <a:buFontTx/>
              <a:buNone/>
              <a:tabLst/>
            </a:pPr>
            <a:endParaRPr lang="nl-NL" dirty="0"/>
          </a:p>
          <a:p>
            <a:pPr marL="0" marR="0" indent="0" algn="ctr" defTabSz="584200" rtl="0" fontAlgn="auto" latinLnBrk="0" hangingPunct="0">
              <a:lnSpc>
                <a:spcPct val="100000"/>
              </a:lnSpc>
              <a:spcBef>
                <a:spcPts val="0"/>
              </a:spcBef>
              <a:spcAft>
                <a:spcPts val="0"/>
              </a:spcAft>
              <a:buClrTx/>
              <a:buSzTx/>
              <a:buFontTx/>
              <a:buNone/>
              <a:tabLst/>
            </a:pPr>
            <a:r>
              <a:rPr lang="nl-NL" dirty="0"/>
              <a:t>Zoek de juiste kleuren in tijdschriften</a:t>
            </a:r>
          </a:p>
          <a:p>
            <a:pPr marL="0" marR="0" indent="0" algn="ctr" defTabSz="584200" rtl="0" fontAlgn="auto" latinLnBrk="0" hangingPunct="0">
              <a:lnSpc>
                <a:spcPct val="100000"/>
              </a:lnSpc>
              <a:spcBef>
                <a:spcPts val="0"/>
              </a:spcBef>
              <a:spcAft>
                <a:spcPts val="0"/>
              </a:spcAft>
              <a:buClrTx/>
              <a:buSzTx/>
              <a:buFontTx/>
              <a:buNone/>
              <a:tabLst/>
            </a:pPr>
            <a:endParaRPr kumimoji="0" lang="nl-NL" sz="3600" b="0" i="0" u="none" strike="noStrike" cap="none" spc="0" normalizeH="0" baseline="0" dirty="0">
              <a:ln>
                <a:noFill/>
              </a:ln>
              <a:solidFill>
                <a:srgbClr val="000000"/>
              </a:solidFill>
              <a:effectLst/>
              <a:uFillTx/>
              <a:latin typeface="+mn-lt"/>
              <a:ea typeface="+mn-ea"/>
              <a:cs typeface="+mn-cs"/>
              <a:sym typeface="Helvetica Light"/>
            </a:endParaRPr>
          </a:p>
          <a:p>
            <a:pPr marL="0" marR="0" indent="0" algn="ctr" defTabSz="584200" rtl="0" fontAlgn="auto" latinLnBrk="0" hangingPunct="0">
              <a:lnSpc>
                <a:spcPct val="100000"/>
              </a:lnSpc>
              <a:spcBef>
                <a:spcPts val="0"/>
              </a:spcBef>
              <a:spcAft>
                <a:spcPts val="0"/>
              </a:spcAft>
              <a:buClrTx/>
              <a:buSzTx/>
              <a:buFontTx/>
              <a:buNone/>
              <a:tabLst/>
            </a:pPr>
            <a:r>
              <a:rPr lang="nl-NL" dirty="0"/>
              <a:t>Maak daarvan een interessante compositie</a:t>
            </a:r>
          </a:p>
          <a:p>
            <a:pPr marL="0" marR="0" indent="0" algn="ctr" defTabSz="584200" rtl="0" fontAlgn="auto" latinLnBrk="0" hangingPunct="0">
              <a:lnSpc>
                <a:spcPct val="100000"/>
              </a:lnSpc>
              <a:spcBef>
                <a:spcPts val="0"/>
              </a:spcBef>
              <a:spcAft>
                <a:spcPts val="0"/>
              </a:spcAft>
              <a:buClrTx/>
              <a:buSzTx/>
              <a:buFontTx/>
              <a:buNone/>
              <a:tabLst/>
            </a:pPr>
            <a:endParaRPr kumimoji="0" lang="nl-NL" sz="3600" b="0" i="0" u="none" strike="noStrike" cap="none" spc="0" normalizeH="0" baseline="0" dirty="0">
              <a:ln>
                <a:noFill/>
              </a:ln>
              <a:solidFill>
                <a:srgbClr val="000000"/>
              </a:solidFill>
              <a:effectLst/>
              <a:uFillTx/>
              <a:latin typeface="+mn-lt"/>
              <a:ea typeface="+mn-ea"/>
              <a:cs typeface="+mn-cs"/>
              <a:sym typeface="Helvetica Light"/>
            </a:endParaRPr>
          </a:p>
          <a:p>
            <a:pPr marL="0" marR="0" indent="0" algn="ctr" defTabSz="584200" rtl="0" fontAlgn="auto" latinLnBrk="0" hangingPunct="0">
              <a:lnSpc>
                <a:spcPct val="100000"/>
              </a:lnSpc>
              <a:spcBef>
                <a:spcPts val="0"/>
              </a:spcBef>
              <a:spcAft>
                <a:spcPts val="0"/>
              </a:spcAft>
              <a:buClrTx/>
              <a:buSzTx/>
              <a:buFontTx/>
              <a:buNone/>
              <a:tabLst/>
            </a:pPr>
            <a:r>
              <a:rPr lang="nl-NL" dirty="0"/>
              <a:t>Voeg deze pagina’s samen tot een creatief en handzaam overzicht (A5)</a:t>
            </a:r>
            <a:endParaRPr kumimoji="0" lang="nl-NL" sz="3600" b="0" i="0" u="none" strike="noStrike" cap="none" spc="0" normalizeH="0" baseline="0" dirty="0">
              <a:ln>
                <a:noFill/>
              </a:ln>
              <a:solidFill>
                <a:srgbClr val="000000"/>
              </a:solidFill>
              <a:effectLst/>
              <a:uFillTx/>
              <a:latin typeface="+mn-lt"/>
              <a:ea typeface="+mn-ea"/>
              <a:cs typeface="+mn-cs"/>
              <a:sym typeface="Helvetica Light"/>
            </a:endParaRPr>
          </a:p>
        </p:txBody>
      </p:sp>
      <p:pic>
        <p:nvPicPr>
          <p:cNvPr id="3" name="Afbeelding 3">
            <a:extLst>
              <a:ext uri="{FF2B5EF4-FFF2-40B4-BE49-F238E27FC236}">
                <a16:creationId xmlns:a16="http://schemas.microsoft.com/office/drawing/2014/main" id="{5F23B1FF-5AFA-D64C-B372-0C642D070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4794" y="3790662"/>
            <a:ext cx="5330536" cy="3087691"/>
          </a:xfrm>
          <a:prstGeom prst="rect">
            <a:avLst/>
          </a:prstGeom>
        </p:spPr>
      </p:pic>
    </p:spTree>
    <p:extLst>
      <p:ext uri="{BB962C8B-B14F-4D97-AF65-F5344CB8AC3E}">
        <p14:creationId xmlns:p14="http://schemas.microsoft.com/office/powerpoint/2010/main" val="110051461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pasted-image.gif"/>
          <p:cNvPicPr>
            <a:picLocks noChangeAspect="1"/>
          </p:cNvPicPr>
          <p:nvPr/>
        </p:nvPicPr>
        <p:blipFill>
          <a:blip r:embed="rId3"/>
          <a:stretch>
            <a:fillRect/>
          </a:stretch>
        </p:blipFill>
        <p:spPr>
          <a:xfrm>
            <a:off x="425450" y="1140234"/>
            <a:ext cx="7473131" cy="7473131"/>
          </a:xfrm>
          <a:prstGeom prst="rect">
            <a:avLst/>
          </a:prstGeom>
          <a:ln w="12700">
            <a:miter lim="400000"/>
          </a:ln>
        </p:spPr>
      </p:pic>
      <p:sp>
        <p:nvSpPr>
          <p:cNvPr id="156" name="Shape 156"/>
          <p:cNvSpPr/>
          <p:nvPr/>
        </p:nvSpPr>
        <p:spPr>
          <a:xfrm>
            <a:off x="8398637" y="3994506"/>
            <a:ext cx="2633734" cy="176458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rPr lang="nl-NL" b="1" dirty="0">
                <a:latin typeface="Calibri" charset="0"/>
                <a:ea typeface="Calibri" charset="0"/>
                <a:cs typeface="Calibri" charset="0"/>
              </a:rPr>
              <a:t>Kleurencirkel</a:t>
            </a:r>
            <a:endParaRPr b="1" dirty="0">
              <a:latin typeface="Calibri" charset="0"/>
              <a:ea typeface="Calibri" charset="0"/>
              <a:cs typeface="Calibri" charset="0"/>
            </a:endParaRPr>
          </a:p>
          <a:p>
            <a:endParaRPr b="1" dirty="0">
              <a:latin typeface="Calibri" charset="0"/>
              <a:ea typeface="Calibri" charset="0"/>
              <a:cs typeface="Calibri" charset="0"/>
            </a:endParaRPr>
          </a:p>
          <a:p>
            <a:r>
              <a:rPr b="1" dirty="0">
                <a:latin typeface="Calibri" charset="0"/>
                <a:ea typeface="Calibri" charset="0"/>
                <a:cs typeface="Calibri" charset="0"/>
              </a:rPr>
              <a:t>Itten</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p:nvPr/>
        </p:nvSpPr>
        <p:spPr>
          <a:xfrm>
            <a:off x="2404336" y="199981"/>
            <a:ext cx="8813310" cy="57066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457200" indent="-457200" algn="l" defTabSz="457200">
              <a:lnSpc>
                <a:spcPts val="10400"/>
              </a:lnSpc>
              <a:spcBef>
                <a:spcPts val="4200"/>
              </a:spcBef>
              <a:tabLst>
                <a:tab pos="139700" algn="l"/>
                <a:tab pos="457200" algn="l"/>
              </a:tabLst>
              <a:defRPr sz="4300">
                <a:latin typeface="Calibri"/>
                <a:ea typeface="Calibri"/>
                <a:cs typeface="Calibri"/>
                <a:sym typeface="Calibri"/>
              </a:defRPr>
            </a:pPr>
            <a:r>
              <a:rPr dirty="0">
                <a:solidFill>
                  <a:srgbClr val="0433FF"/>
                </a:solidFill>
              </a:rPr>
              <a:t>	</a:t>
            </a:r>
            <a:r>
              <a:rPr sz="2500" dirty="0">
                <a:solidFill>
                  <a:srgbClr val="0433FF"/>
                </a:solidFill>
                <a:latin typeface="+mn-lt"/>
                <a:ea typeface="+mn-ea"/>
                <a:cs typeface="+mn-cs"/>
                <a:sym typeface="Helvetica Light"/>
              </a:rPr>
              <a:t>primaire kleuren</a:t>
            </a:r>
            <a:r>
              <a:rPr sz="2500" dirty="0">
                <a:latin typeface="+mn-lt"/>
                <a:ea typeface="+mn-ea"/>
                <a:cs typeface="+mn-cs"/>
                <a:sym typeface="Helvetica Light"/>
              </a:rPr>
              <a:t>; rood, geel en blauw. </a:t>
            </a:r>
          </a:p>
          <a:p>
            <a:pPr marL="457200" indent="-457200" algn="l" defTabSz="457200">
              <a:lnSpc>
                <a:spcPts val="8300"/>
              </a:lnSpc>
              <a:spcBef>
                <a:spcPts val="4200"/>
              </a:spcBef>
              <a:tabLst>
                <a:tab pos="139700" algn="l"/>
                <a:tab pos="457200" algn="l"/>
              </a:tabLst>
              <a:defRPr sz="2500"/>
            </a:pPr>
            <a:r>
              <a:rPr dirty="0">
                <a:solidFill>
                  <a:srgbClr val="0433FF"/>
                </a:solidFill>
              </a:rPr>
              <a:t>	secundaire kleuren </a:t>
            </a:r>
            <a:r>
              <a:rPr lang="nl-NL" dirty="0"/>
              <a:t>groen, paars en oranje</a:t>
            </a:r>
            <a:endParaRPr dirty="0"/>
          </a:p>
          <a:p>
            <a:pPr marL="457200" indent="-457200" algn="l" defTabSz="457200">
              <a:lnSpc>
                <a:spcPts val="8300"/>
              </a:lnSpc>
              <a:spcBef>
                <a:spcPts val="4200"/>
              </a:spcBef>
              <a:tabLst>
                <a:tab pos="139700" algn="l"/>
                <a:tab pos="457200" algn="l"/>
              </a:tabLst>
              <a:defRPr sz="2500"/>
            </a:pPr>
            <a:r>
              <a:rPr dirty="0">
                <a:solidFill>
                  <a:srgbClr val="0433FF"/>
                </a:solidFill>
              </a:rPr>
              <a:t>	tertiaire kleuren </a:t>
            </a:r>
            <a:r>
              <a:rPr lang="nl-NL" dirty="0"/>
              <a:t>meng de </a:t>
            </a:r>
            <a:r>
              <a:rPr dirty="0"/>
              <a:t>primaire en een secundaire kleur. </a:t>
            </a:r>
            <a:br>
              <a:rPr dirty="0"/>
            </a:br>
            <a:endParaRPr dirty="0">
              <a:latin typeface="Arial"/>
              <a:ea typeface="Arial"/>
              <a:cs typeface="Arial"/>
              <a:sym typeface="Arial"/>
            </a:endParaRPr>
          </a:p>
        </p:txBody>
      </p:sp>
      <p:pic>
        <p:nvPicPr>
          <p:cNvPr id="159" name="pasted-image.g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54609" y="5097936"/>
            <a:ext cx="4088979" cy="4088979"/>
          </a:xfrm>
          <a:prstGeom prst="rect">
            <a:avLst/>
          </a:prstGeom>
          <a:ln w="12700">
            <a:miter lim="400000"/>
          </a:ln>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7A4E4">
            <a:alpha val="50000"/>
          </a:srgbClr>
        </a:solid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2540000" y="3498850"/>
            <a:ext cx="7924800" cy="2755900"/>
          </a:xfrm>
          <a:prstGeom prst="rect">
            <a:avLst/>
          </a:prstGeom>
        </p:spPr>
      </p:pic>
      <p:sp>
        <p:nvSpPr>
          <p:cNvPr id="3" name="Tekstvak 2"/>
          <p:cNvSpPr txBox="1"/>
          <p:nvPr/>
        </p:nvSpPr>
        <p:spPr>
          <a:xfrm>
            <a:off x="5053285" y="1662738"/>
            <a:ext cx="289823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nl-NL" sz="3600" b="1" i="0" u="none" strike="noStrike" cap="none" spc="0" normalizeH="0" baseline="0" dirty="0">
                <a:ln>
                  <a:noFill/>
                </a:ln>
                <a:solidFill>
                  <a:srgbClr val="000000"/>
                </a:solidFill>
                <a:effectLst/>
                <a:uFillTx/>
                <a:latin typeface="Calibri" charset="0"/>
                <a:ea typeface="Calibri" charset="0"/>
                <a:cs typeface="Calibri" charset="0"/>
                <a:sym typeface="Helvetica Light"/>
              </a:rPr>
              <a:t>Koude kleuren</a:t>
            </a:r>
          </a:p>
        </p:txBody>
      </p:sp>
    </p:spTree>
    <p:extLst>
      <p:ext uri="{BB962C8B-B14F-4D97-AF65-F5344CB8AC3E}">
        <p14:creationId xmlns:p14="http://schemas.microsoft.com/office/powerpoint/2010/main" val="93543905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7F36"/>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3344091" y="0"/>
            <a:ext cx="9660709" cy="9753600"/>
          </a:xfrm>
          <a:prstGeom prst="rect">
            <a:avLst/>
          </a:prstGeom>
        </p:spPr>
      </p:pic>
      <p:pic>
        <p:nvPicPr>
          <p:cNvPr id="2" name="Afbeelding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1209457" y="3854232"/>
            <a:ext cx="6013450" cy="2045136"/>
          </a:xfrm>
          <a:prstGeom prst="rect">
            <a:avLst/>
          </a:prstGeom>
        </p:spPr>
      </p:pic>
      <p:sp>
        <p:nvSpPr>
          <p:cNvPr id="3" name="Tekstvak 2"/>
          <p:cNvSpPr txBox="1"/>
          <p:nvPr/>
        </p:nvSpPr>
        <p:spPr>
          <a:xfrm>
            <a:off x="255178" y="308958"/>
            <a:ext cx="3084178"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nl-NL" sz="3600" b="1" i="0" u="none" strike="noStrike" cap="none" spc="0" normalizeH="0" baseline="0" dirty="0">
                <a:ln>
                  <a:noFill/>
                </a:ln>
                <a:solidFill>
                  <a:srgbClr val="000000"/>
                </a:solidFill>
                <a:effectLst/>
                <a:uFillTx/>
                <a:latin typeface="Calibri" charset="0"/>
                <a:ea typeface="Calibri" charset="0"/>
                <a:cs typeface="Calibri" charset="0"/>
                <a:sym typeface="Helvetica Light"/>
              </a:rPr>
              <a:t>Warme kleuren</a:t>
            </a:r>
          </a:p>
        </p:txBody>
      </p:sp>
    </p:spTree>
    <p:extLst>
      <p:ext uri="{BB962C8B-B14F-4D97-AF65-F5344CB8AC3E}">
        <p14:creationId xmlns:p14="http://schemas.microsoft.com/office/powerpoint/2010/main" val="78725027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15458">
            <a:alpha val="68000"/>
          </a:srgbClr>
        </a:solidFill>
        <a:effectLst/>
      </p:bgPr>
    </p:bg>
    <p:spTree>
      <p:nvGrpSpPr>
        <p:cNvPr id="1" name=""/>
        <p:cNvGrpSpPr/>
        <p:nvPr/>
      </p:nvGrpSpPr>
      <p:grpSpPr>
        <a:xfrm>
          <a:off x="0" y="0"/>
          <a:ext cx="0" cy="0"/>
          <a:chOff x="0" y="0"/>
          <a:chExt cx="0" cy="0"/>
        </a:xfrm>
      </p:grpSpPr>
      <p:sp>
        <p:nvSpPr>
          <p:cNvPr id="2" name="Rechthoek 1"/>
          <p:cNvSpPr/>
          <p:nvPr/>
        </p:nvSpPr>
        <p:spPr>
          <a:xfrm>
            <a:off x="517832" y="2742172"/>
            <a:ext cx="9674942" cy="5078313"/>
          </a:xfrm>
          <a:prstGeom prst="rect">
            <a:avLst/>
          </a:prstGeom>
        </p:spPr>
        <p:txBody>
          <a:bodyPr wrap="square">
            <a:spAutoFit/>
          </a:bodyPr>
          <a:lstStyle/>
          <a:p>
            <a:pPr algn="l"/>
            <a:r>
              <a:rPr lang="nl-NL" b="1" dirty="0">
                <a:solidFill>
                  <a:schemeClr val="bg1">
                    <a:lumMod val="10000"/>
                  </a:schemeClr>
                </a:solidFill>
                <a:latin typeface="Arial" charset="0"/>
              </a:rPr>
              <a:t>Kleurtoon (zonder zwart/wit/grijs)</a:t>
            </a:r>
          </a:p>
          <a:p>
            <a:pPr algn="l"/>
            <a:r>
              <a:rPr lang="nl-NL" dirty="0">
                <a:solidFill>
                  <a:srgbClr val="00B0F0"/>
                </a:solidFill>
                <a:latin typeface="Arial" charset="0"/>
              </a:rPr>
              <a:t>- blauw, </a:t>
            </a:r>
            <a:r>
              <a:rPr lang="nl-NL" dirty="0">
                <a:solidFill>
                  <a:schemeClr val="accent6"/>
                </a:solidFill>
                <a:latin typeface="Arial" charset="0"/>
              </a:rPr>
              <a:t>paars, </a:t>
            </a:r>
            <a:r>
              <a:rPr lang="nl-NL" dirty="0">
                <a:solidFill>
                  <a:schemeClr val="accent6">
                    <a:lumMod val="40000"/>
                    <a:lumOff val="60000"/>
                  </a:schemeClr>
                </a:solidFill>
                <a:latin typeface="Arial" charset="0"/>
              </a:rPr>
              <a:t>violet,</a:t>
            </a:r>
            <a:r>
              <a:rPr lang="nl-NL" dirty="0">
                <a:solidFill>
                  <a:srgbClr val="00B0F0"/>
                </a:solidFill>
                <a:latin typeface="Arial" charset="0"/>
              </a:rPr>
              <a:t> </a:t>
            </a:r>
            <a:r>
              <a:rPr lang="nl-NL" dirty="0">
                <a:solidFill>
                  <a:schemeClr val="accent3">
                    <a:lumMod val="60000"/>
                    <a:lumOff val="40000"/>
                  </a:schemeClr>
                </a:solidFill>
                <a:latin typeface="Arial" charset="0"/>
              </a:rPr>
              <a:t>geel,</a:t>
            </a:r>
            <a:r>
              <a:rPr lang="nl-NL" dirty="0">
                <a:solidFill>
                  <a:srgbClr val="00B0F0"/>
                </a:solidFill>
                <a:latin typeface="Arial" charset="0"/>
              </a:rPr>
              <a:t> etc.</a:t>
            </a:r>
          </a:p>
          <a:p>
            <a:pPr algn="l"/>
            <a:endParaRPr lang="nl-NL" dirty="0"/>
          </a:p>
          <a:p>
            <a:pPr algn="l"/>
            <a:endParaRPr lang="nl-NL" dirty="0"/>
          </a:p>
          <a:p>
            <a:pPr algn="l"/>
            <a:endParaRPr lang="nl-NL" dirty="0"/>
          </a:p>
          <a:p>
            <a:pPr algn="l"/>
            <a:r>
              <a:rPr lang="nl-NL" dirty="0"/>
              <a:t>Kleurtint: is met zwart/wit/grijs</a:t>
            </a:r>
          </a:p>
          <a:p>
            <a:pPr algn="l"/>
            <a:br>
              <a:rPr lang="nl-NL" dirty="0"/>
            </a:br>
            <a:endParaRPr lang="nl-NL" dirty="0">
              <a:solidFill>
                <a:srgbClr val="FFFF00"/>
              </a:solidFill>
              <a:latin typeface="Arial" charset="0"/>
            </a:endParaRPr>
          </a:p>
          <a:p>
            <a:pPr algn="l"/>
            <a:endParaRPr lang="nl-NL" dirty="0">
              <a:solidFill>
                <a:srgbClr val="FFFF00"/>
              </a:solidFill>
              <a:latin typeface="Arial" charset="0"/>
            </a:endParaRPr>
          </a:p>
          <a:p>
            <a:pPr algn="l"/>
            <a:r>
              <a:rPr lang="nl-NL" b="1" dirty="0">
                <a:solidFill>
                  <a:schemeClr val="bg1"/>
                </a:solidFill>
                <a:latin typeface="Arial" charset="0"/>
              </a:rPr>
              <a:t>Helderheid </a:t>
            </a:r>
            <a:r>
              <a:rPr lang="nl-NL" dirty="0">
                <a:solidFill>
                  <a:schemeClr val="bg1"/>
                </a:solidFill>
                <a:latin typeface="Arial" charset="0"/>
              </a:rPr>
              <a:t>- licht of donker / wit of zwart</a:t>
            </a:r>
            <a:endParaRPr lang="nl-NL" dirty="0">
              <a:solidFill>
                <a:schemeClr val="bg1"/>
              </a:solidFill>
            </a:endParaRPr>
          </a:p>
        </p:txBody>
      </p:sp>
      <p:sp>
        <p:nvSpPr>
          <p:cNvPr id="3" name="Tekstvak 2"/>
          <p:cNvSpPr txBox="1"/>
          <p:nvPr/>
        </p:nvSpPr>
        <p:spPr>
          <a:xfrm>
            <a:off x="4043401" y="788740"/>
            <a:ext cx="374141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nl-NL" sz="4800" b="1" i="0" u="none" strike="noStrike" cap="none" spc="0" normalizeH="0" baseline="0" dirty="0">
                <a:ln>
                  <a:noFill/>
                </a:ln>
                <a:solidFill>
                  <a:srgbClr val="000000"/>
                </a:solidFill>
                <a:effectLst/>
                <a:uFillTx/>
                <a:latin typeface="Calibri" charset="0"/>
                <a:ea typeface="Calibri" charset="0"/>
                <a:cs typeface="Calibri" charset="0"/>
                <a:sym typeface="Helvetica Light"/>
              </a:rPr>
              <a:t>Kleurordening</a:t>
            </a:r>
          </a:p>
        </p:txBody>
      </p:sp>
      <p:pic>
        <p:nvPicPr>
          <p:cNvPr id="4" name="Afbeelding 3"/>
          <p:cNvPicPr>
            <a:picLocks noChangeAspect="1"/>
          </p:cNvPicPr>
          <p:nvPr/>
        </p:nvPicPr>
        <p:blipFill>
          <a:blip r:embed="rId2"/>
          <a:stretch>
            <a:fillRect/>
          </a:stretch>
        </p:blipFill>
        <p:spPr>
          <a:xfrm>
            <a:off x="9024784" y="6818671"/>
            <a:ext cx="3810000" cy="2133600"/>
          </a:xfrm>
          <a:prstGeom prst="rect">
            <a:avLst/>
          </a:prstGeom>
        </p:spPr>
      </p:pic>
      <p:pic>
        <p:nvPicPr>
          <p:cNvPr id="5" name="Afbeelding 4"/>
          <p:cNvPicPr>
            <a:picLocks noChangeAspect="1"/>
          </p:cNvPicPr>
          <p:nvPr/>
        </p:nvPicPr>
        <p:blipFill>
          <a:blip r:embed="rId3"/>
          <a:stretch>
            <a:fillRect/>
          </a:stretch>
        </p:blipFill>
        <p:spPr>
          <a:xfrm>
            <a:off x="9411110" y="2289781"/>
            <a:ext cx="3037348" cy="1537898"/>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t 5">
                <a:extLst>
                  <a:ext uri="{FF2B5EF4-FFF2-40B4-BE49-F238E27FC236}">
                    <a16:creationId xmlns:a16="http://schemas.microsoft.com/office/drawing/2014/main" id="{F8B40D47-43DC-EE4E-87D2-F0E61E1004A0}"/>
                  </a:ext>
                </a:extLst>
              </p14:cNvPr>
              <p14:cNvContentPartPr/>
              <p14:nvPr/>
            </p14:nvContentPartPr>
            <p14:xfrm>
              <a:off x="6827280" y="5372902"/>
              <a:ext cx="4768560" cy="1483920"/>
            </p14:xfrm>
          </p:contentPart>
        </mc:Choice>
        <mc:Fallback xmlns="">
          <p:pic>
            <p:nvPicPr>
              <p:cNvPr id="6" name="Inkt 5">
                <a:extLst>
                  <a:ext uri="{FF2B5EF4-FFF2-40B4-BE49-F238E27FC236}">
                    <a16:creationId xmlns:a16="http://schemas.microsoft.com/office/drawing/2014/main" id="{F8B40D47-43DC-EE4E-87D2-F0E61E1004A0}"/>
                  </a:ext>
                </a:extLst>
              </p:cNvPr>
              <p:cNvPicPr/>
              <p:nvPr/>
            </p:nvPicPr>
            <p:blipFill>
              <a:blip r:embed="rId5"/>
              <a:stretch>
                <a:fillRect/>
              </a:stretch>
            </p:blipFill>
            <p:spPr>
              <a:xfrm>
                <a:off x="6796680" y="5342302"/>
                <a:ext cx="4830120" cy="1545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t 6">
                <a:extLst>
                  <a:ext uri="{FF2B5EF4-FFF2-40B4-BE49-F238E27FC236}">
                    <a16:creationId xmlns:a16="http://schemas.microsoft.com/office/drawing/2014/main" id="{936FD62D-F603-F047-98FC-FEF8D358B069}"/>
                  </a:ext>
                </a:extLst>
              </p14:cNvPr>
              <p14:cNvContentPartPr/>
              <p14:nvPr/>
            </p14:nvContentPartPr>
            <p14:xfrm>
              <a:off x="6128880" y="8172982"/>
              <a:ext cx="3134880" cy="687240"/>
            </p14:xfrm>
          </p:contentPart>
        </mc:Choice>
        <mc:Fallback xmlns="">
          <p:pic>
            <p:nvPicPr>
              <p:cNvPr id="7" name="Inkt 6">
                <a:extLst>
                  <a:ext uri="{FF2B5EF4-FFF2-40B4-BE49-F238E27FC236}">
                    <a16:creationId xmlns:a16="http://schemas.microsoft.com/office/drawing/2014/main" id="{936FD62D-F603-F047-98FC-FEF8D358B069}"/>
                  </a:ext>
                </a:extLst>
              </p:cNvPr>
              <p:cNvPicPr/>
              <p:nvPr/>
            </p:nvPicPr>
            <p:blipFill>
              <a:blip r:embed="rId7"/>
              <a:stretch>
                <a:fillRect/>
              </a:stretch>
            </p:blipFill>
            <p:spPr>
              <a:xfrm>
                <a:off x="6097920" y="8142022"/>
                <a:ext cx="3196440" cy="748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t 7">
                <a:extLst>
                  <a:ext uri="{FF2B5EF4-FFF2-40B4-BE49-F238E27FC236}">
                    <a16:creationId xmlns:a16="http://schemas.microsoft.com/office/drawing/2014/main" id="{72145291-21AF-C440-9233-D31FA2389FCF}"/>
                  </a:ext>
                </a:extLst>
              </p14:cNvPr>
              <p14:cNvContentPartPr/>
              <p14:nvPr/>
            </p14:nvContentPartPr>
            <p14:xfrm>
              <a:off x="8103120" y="3000502"/>
              <a:ext cx="1166400" cy="375480"/>
            </p14:xfrm>
          </p:contentPart>
        </mc:Choice>
        <mc:Fallback xmlns="">
          <p:pic>
            <p:nvPicPr>
              <p:cNvPr id="8" name="Inkt 7">
                <a:extLst>
                  <a:ext uri="{FF2B5EF4-FFF2-40B4-BE49-F238E27FC236}">
                    <a16:creationId xmlns:a16="http://schemas.microsoft.com/office/drawing/2014/main" id="{72145291-21AF-C440-9233-D31FA2389FCF}"/>
                  </a:ext>
                </a:extLst>
              </p:cNvPr>
              <p:cNvPicPr/>
              <p:nvPr/>
            </p:nvPicPr>
            <p:blipFill>
              <a:blip r:embed="rId9"/>
              <a:stretch>
                <a:fillRect/>
              </a:stretch>
            </p:blipFill>
            <p:spPr>
              <a:xfrm>
                <a:off x="8072160" y="2969902"/>
                <a:ext cx="1227960" cy="437040"/>
              </a:xfrm>
              <a:prstGeom prst="rect">
                <a:avLst/>
              </a:prstGeom>
            </p:spPr>
          </p:pic>
        </mc:Fallback>
      </mc:AlternateContent>
      <p:grpSp>
        <p:nvGrpSpPr>
          <p:cNvPr id="12" name="Groep 11">
            <a:extLst>
              <a:ext uri="{FF2B5EF4-FFF2-40B4-BE49-F238E27FC236}">
                <a16:creationId xmlns:a16="http://schemas.microsoft.com/office/drawing/2014/main" id="{6DDA85EE-3810-1B4D-965E-395441E6FD00}"/>
              </a:ext>
            </a:extLst>
          </p:cNvPr>
          <p:cNvGrpSpPr/>
          <p:nvPr/>
        </p:nvGrpSpPr>
        <p:grpSpPr>
          <a:xfrm>
            <a:off x="9528720" y="1638262"/>
            <a:ext cx="364320" cy="640800"/>
            <a:chOff x="9528720" y="1638262"/>
            <a:chExt cx="364320" cy="640800"/>
          </a:xfrm>
        </p:grpSpPr>
        <mc:AlternateContent xmlns:mc="http://schemas.openxmlformats.org/markup-compatibility/2006" xmlns:p14="http://schemas.microsoft.com/office/powerpoint/2010/main">
          <mc:Choice Requires="p14">
            <p:contentPart p14:bwMode="auto" r:id="rId10">
              <p14:nvContentPartPr>
                <p14:cNvPr id="9" name="Inkt 8">
                  <a:extLst>
                    <a:ext uri="{FF2B5EF4-FFF2-40B4-BE49-F238E27FC236}">
                      <a16:creationId xmlns:a16="http://schemas.microsoft.com/office/drawing/2014/main" id="{0C6FFCAE-A0B9-0C41-A7C5-C70267BDC3C7}"/>
                    </a:ext>
                  </a:extLst>
                </p14:cNvPr>
                <p14:cNvContentPartPr/>
                <p14:nvPr/>
              </p14:nvContentPartPr>
              <p14:xfrm>
                <a:off x="9603960" y="1638262"/>
                <a:ext cx="92880" cy="583560"/>
              </p14:xfrm>
            </p:contentPart>
          </mc:Choice>
          <mc:Fallback xmlns="">
            <p:pic>
              <p:nvPicPr>
                <p:cNvPr id="9" name="Inkt 8">
                  <a:extLst>
                    <a:ext uri="{FF2B5EF4-FFF2-40B4-BE49-F238E27FC236}">
                      <a16:creationId xmlns:a16="http://schemas.microsoft.com/office/drawing/2014/main" id="{0C6FFCAE-A0B9-0C41-A7C5-C70267BDC3C7}"/>
                    </a:ext>
                  </a:extLst>
                </p:cNvPr>
                <p:cNvPicPr/>
                <p:nvPr/>
              </p:nvPicPr>
              <p:blipFill>
                <a:blip r:embed="rId11"/>
                <a:stretch>
                  <a:fillRect/>
                </a:stretch>
              </p:blipFill>
              <p:spPr>
                <a:xfrm>
                  <a:off x="9573360" y="1607302"/>
                  <a:ext cx="154080" cy="644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t 9">
                  <a:extLst>
                    <a:ext uri="{FF2B5EF4-FFF2-40B4-BE49-F238E27FC236}">
                      <a16:creationId xmlns:a16="http://schemas.microsoft.com/office/drawing/2014/main" id="{16BCE2C6-A778-724F-AD78-921A91DD6644}"/>
                    </a:ext>
                  </a:extLst>
                </p14:cNvPr>
                <p14:cNvContentPartPr/>
                <p14:nvPr/>
              </p14:nvContentPartPr>
              <p14:xfrm>
                <a:off x="9528720" y="2082502"/>
                <a:ext cx="190800" cy="196560"/>
              </p14:xfrm>
            </p:contentPart>
          </mc:Choice>
          <mc:Fallback xmlns="">
            <p:pic>
              <p:nvPicPr>
                <p:cNvPr id="10" name="Inkt 9">
                  <a:extLst>
                    <a:ext uri="{FF2B5EF4-FFF2-40B4-BE49-F238E27FC236}">
                      <a16:creationId xmlns:a16="http://schemas.microsoft.com/office/drawing/2014/main" id="{16BCE2C6-A778-724F-AD78-921A91DD6644}"/>
                    </a:ext>
                  </a:extLst>
                </p:cNvPr>
                <p:cNvPicPr/>
                <p:nvPr/>
              </p:nvPicPr>
              <p:blipFill>
                <a:blip r:embed="rId13"/>
                <a:stretch>
                  <a:fillRect/>
                </a:stretch>
              </p:blipFill>
              <p:spPr>
                <a:xfrm>
                  <a:off x="9488040" y="2041822"/>
                  <a:ext cx="2728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t 10">
                  <a:extLst>
                    <a:ext uri="{FF2B5EF4-FFF2-40B4-BE49-F238E27FC236}">
                      <a16:creationId xmlns:a16="http://schemas.microsoft.com/office/drawing/2014/main" id="{4B948FB7-F3C2-2247-A54F-943C1531835A}"/>
                    </a:ext>
                  </a:extLst>
                </p14:cNvPr>
                <p14:cNvContentPartPr/>
                <p14:nvPr/>
              </p14:nvContentPartPr>
              <p14:xfrm>
                <a:off x="9725280" y="2047942"/>
                <a:ext cx="167760" cy="231120"/>
              </p14:xfrm>
            </p:contentPart>
          </mc:Choice>
          <mc:Fallback xmlns="">
            <p:pic>
              <p:nvPicPr>
                <p:cNvPr id="11" name="Inkt 10">
                  <a:extLst>
                    <a:ext uri="{FF2B5EF4-FFF2-40B4-BE49-F238E27FC236}">
                      <a16:creationId xmlns:a16="http://schemas.microsoft.com/office/drawing/2014/main" id="{4B948FB7-F3C2-2247-A54F-943C1531835A}"/>
                    </a:ext>
                  </a:extLst>
                </p:cNvPr>
                <p:cNvPicPr/>
                <p:nvPr/>
              </p:nvPicPr>
              <p:blipFill>
                <a:blip r:embed="rId15"/>
                <a:stretch>
                  <a:fillRect/>
                </a:stretch>
              </p:blipFill>
              <p:spPr>
                <a:xfrm>
                  <a:off x="9684240" y="2006902"/>
                  <a:ext cx="249840" cy="313200"/>
                </a:xfrm>
                <a:prstGeom prst="rect">
                  <a:avLst/>
                </a:prstGeom>
              </p:spPr>
            </p:pic>
          </mc:Fallback>
        </mc:AlternateContent>
      </p:grpSp>
      <p:grpSp>
        <p:nvGrpSpPr>
          <p:cNvPr id="16" name="Groep 15">
            <a:extLst>
              <a:ext uri="{FF2B5EF4-FFF2-40B4-BE49-F238E27FC236}">
                <a16:creationId xmlns:a16="http://schemas.microsoft.com/office/drawing/2014/main" id="{CD8522DA-4F09-D04E-A9EC-F27443E7B33F}"/>
              </a:ext>
            </a:extLst>
          </p:cNvPr>
          <p:cNvGrpSpPr/>
          <p:nvPr/>
        </p:nvGrpSpPr>
        <p:grpSpPr>
          <a:xfrm>
            <a:off x="9505680" y="3837502"/>
            <a:ext cx="393120" cy="519840"/>
            <a:chOff x="9505680" y="3837502"/>
            <a:chExt cx="393120" cy="519840"/>
          </a:xfrm>
        </p:grpSpPr>
        <mc:AlternateContent xmlns:mc="http://schemas.openxmlformats.org/markup-compatibility/2006" xmlns:p14="http://schemas.microsoft.com/office/powerpoint/2010/main">
          <mc:Choice Requires="p14">
            <p:contentPart p14:bwMode="auto" r:id="rId16">
              <p14:nvContentPartPr>
                <p14:cNvPr id="13" name="Inkt 12">
                  <a:extLst>
                    <a:ext uri="{FF2B5EF4-FFF2-40B4-BE49-F238E27FC236}">
                      <a16:creationId xmlns:a16="http://schemas.microsoft.com/office/drawing/2014/main" id="{06B36109-AA05-7649-8EFC-3F9F642832F5}"/>
                    </a:ext>
                  </a:extLst>
                </p14:cNvPr>
                <p14:cNvContentPartPr/>
                <p14:nvPr/>
              </p14:nvContentPartPr>
              <p14:xfrm>
                <a:off x="9696120" y="3900862"/>
                <a:ext cx="46440" cy="456480"/>
              </p14:xfrm>
            </p:contentPart>
          </mc:Choice>
          <mc:Fallback xmlns="">
            <p:pic>
              <p:nvPicPr>
                <p:cNvPr id="13" name="Inkt 12">
                  <a:extLst>
                    <a:ext uri="{FF2B5EF4-FFF2-40B4-BE49-F238E27FC236}">
                      <a16:creationId xmlns:a16="http://schemas.microsoft.com/office/drawing/2014/main" id="{06B36109-AA05-7649-8EFC-3F9F642832F5}"/>
                    </a:ext>
                  </a:extLst>
                </p:cNvPr>
                <p:cNvPicPr/>
                <p:nvPr/>
              </p:nvPicPr>
              <p:blipFill>
                <a:blip r:embed="rId17"/>
                <a:stretch>
                  <a:fillRect/>
                </a:stretch>
              </p:blipFill>
              <p:spPr>
                <a:xfrm>
                  <a:off x="9655440" y="3860182"/>
                  <a:ext cx="128520" cy="538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t 13">
                  <a:extLst>
                    <a:ext uri="{FF2B5EF4-FFF2-40B4-BE49-F238E27FC236}">
                      <a16:creationId xmlns:a16="http://schemas.microsoft.com/office/drawing/2014/main" id="{2069C5BD-C303-AA40-8940-82C33A615FBE}"/>
                    </a:ext>
                  </a:extLst>
                </p14:cNvPr>
                <p14:cNvContentPartPr/>
                <p14:nvPr/>
              </p14:nvContentPartPr>
              <p14:xfrm>
                <a:off x="9505680" y="3872062"/>
                <a:ext cx="185040" cy="208080"/>
              </p14:xfrm>
            </p:contentPart>
          </mc:Choice>
          <mc:Fallback xmlns="">
            <p:pic>
              <p:nvPicPr>
                <p:cNvPr id="14" name="Inkt 13">
                  <a:extLst>
                    <a:ext uri="{FF2B5EF4-FFF2-40B4-BE49-F238E27FC236}">
                      <a16:creationId xmlns:a16="http://schemas.microsoft.com/office/drawing/2014/main" id="{2069C5BD-C303-AA40-8940-82C33A615FBE}"/>
                    </a:ext>
                  </a:extLst>
                </p:cNvPr>
                <p:cNvPicPr/>
                <p:nvPr/>
              </p:nvPicPr>
              <p:blipFill>
                <a:blip r:embed="rId19"/>
                <a:stretch>
                  <a:fillRect/>
                </a:stretch>
              </p:blipFill>
              <p:spPr>
                <a:xfrm>
                  <a:off x="9464640" y="3831382"/>
                  <a:ext cx="26712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t 14">
                  <a:extLst>
                    <a:ext uri="{FF2B5EF4-FFF2-40B4-BE49-F238E27FC236}">
                      <a16:creationId xmlns:a16="http://schemas.microsoft.com/office/drawing/2014/main" id="{9BA694E2-BF40-FD4D-B384-5AE724648800}"/>
                    </a:ext>
                  </a:extLst>
                </p14:cNvPr>
                <p14:cNvContentPartPr/>
                <p14:nvPr/>
              </p14:nvContentPartPr>
              <p14:xfrm>
                <a:off x="9742560" y="3837502"/>
                <a:ext cx="156240" cy="202320"/>
              </p14:xfrm>
            </p:contentPart>
          </mc:Choice>
          <mc:Fallback xmlns="">
            <p:pic>
              <p:nvPicPr>
                <p:cNvPr id="15" name="Inkt 14">
                  <a:extLst>
                    <a:ext uri="{FF2B5EF4-FFF2-40B4-BE49-F238E27FC236}">
                      <a16:creationId xmlns:a16="http://schemas.microsoft.com/office/drawing/2014/main" id="{9BA694E2-BF40-FD4D-B384-5AE724648800}"/>
                    </a:ext>
                  </a:extLst>
                </p:cNvPr>
                <p:cNvPicPr/>
                <p:nvPr/>
              </p:nvPicPr>
              <p:blipFill>
                <a:blip r:embed="rId21"/>
                <a:stretch>
                  <a:fillRect/>
                </a:stretch>
              </p:blipFill>
              <p:spPr>
                <a:xfrm>
                  <a:off x="9701520" y="3796462"/>
                  <a:ext cx="238320" cy="284400"/>
                </a:xfrm>
                <a:prstGeom prst="rect">
                  <a:avLst/>
                </a:prstGeom>
              </p:spPr>
            </p:pic>
          </mc:Fallback>
        </mc:AlternateContent>
      </p:grpSp>
    </p:spTree>
    <p:extLst>
      <p:ext uri="{BB962C8B-B14F-4D97-AF65-F5344CB8AC3E}">
        <p14:creationId xmlns:p14="http://schemas.microsoft.com/office/powerpoint/2010/main" val="34475919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ekstvak 1"/>
          <p:cNvSpPr txBox="1"/>
          <p:nvPr/>
        </p:nvSpPr>
        <p:spPr>
          <a:xfrm>
            <a:off x="4186729" y="674596"/>
            <a:ext cx="4103688"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Calibri" charset="0"/>
                <a:ea typeface="Calibri" charset="0"/>
                <a:cs typeface="Calibri" charset="0"/>
                <a:sym typeface="Helvetica Light"/>
              </a:rPr>
              <a:t>Kleurcontrasten</a:t>
            </a:r>
            <a:r>
              <a:rPr kumimoji="0" lang="nl-NL" sz="3600" b="0" i="0" u="none" strike="noStrike" cap="none" spc="0" normalizeH="0" dirty="0">
                <a:ln>
                  <a:noFill/>
                </a:ln>
                <a:solidFill>
                  <a:srgbClr val="000000"/>
                </a:solidFill>
                <a:effectLst/>
                <a:uFillTx/>
                <a:latin typeface="Calibri" charset="0"/>
                <a:ea typeface="Calibri" charset="0"/>
                <a:cs typeface="Calibri" charset="0"/>
                <a:sym typeface="Helvetica Light"/>
              </a:rPr>
              <a:t> </a:t>
            </a:r>
            <a:r>
              <a:rPr lang="nl-NL" dirty="0" err="1">
                <a:latin typeface="Calibri" charset="0"/>
                <a:ea typeface="Calibri" charset="0"/>
                <a:cs typeface="Calibri" charset="0"/>
              </a:rPr>
              <a:t>I</a:t>
            </a:r>
            <a:r>
              <a:rPr kumimoji="0" lang="nl-NL" sz="3600" b="0" i="0" u="none" strike="noStrike" cap="none" spc="0" normalizeH="0" dirty="0" err="1">
                <a:ln>
                  <a:noFill/>
                </a:ln>
                <a:solidFill>
                  <a:srgbClr val="000000"/>
                </a:solidFill>
                <a:effectLst/>
                <a:uFillTx/>
                <a:latin typeface="Calibri" charset="0"/>
                <a:ea typeface="Calibri" charset="0"/>
                <a:cs typeface="Calibri" charset="0"/>
                <a:sym typeface="Helvetica Light"/>
              </a:rPr>
              <a:t>tten</a:t>
            </a:r>
            <a:endParaRPr kumimoji="0" lang="nl-NL" sz="3600" b="0" i="0" u="none" strike="noStrike" cap="none" spc="0" normalizeH="0" baseline="0" dirty="0">
              <a:ln>
                <a:noFill/>
              </a:ln>
              <a:solidFill>
                <a:srgbClr val="000000"/>
              </a:solidFill>
              <a:effectLst/>
              <a:uFillTx/>
              <a:latin typeface="Calibri" charset="0"/>
              <a:ea typeface="Calibri" charset="0"/>
              <a:cs typeface="Calibri" charset="0"/>
              <a:sym typeface="Helvetica Light"/>
            </a:endParaRPr>
          </a:p>
        </p:txBody>
      </p:sp>
      <p:pic>
        <p:nvPicPr>
          <p:cNvPr id="5" name="Afbeelding 4" descr="COCE3B~0.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569110" y="1453532"/>
            <a:ext cx="5737122" cy="861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552141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p:nvPr/>
        </p:nvSpPr>
        <p:spPr>
          <a:xfrm>
            <a:off x="1267321" y="236215"/>
            <a:ext cx="10794622" cy="3847207"/>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457200">
              <a:lnSpc>
                <a:spcPts val="10200"/>
              </a:lnSpc>
              <a:spcBef>
                <a:spcPts val="1200"/>
              </a:spcBef>
              <a:defRPr sz="2900" b="1">
                <a:latin typeface="Helvetica"/>
                <a:ea typeface="Helvetica"/>
                <a:cs typeface="Helvetica"/>
                <a:sym typeface="Helvetica"/>
              </a:defRPr>
            </a:pPr>
            <a:r>
              <a:rPr sz="3200" dirty="0">
                <a:latin typeface="Calibri" charset="0"/>
                <a:ea typeface="Calibri" charset="0"/>
                <a:cs typeface="Calibri" charset="0"/>
              </a:rPr>
              <a:t>kleur-tegen-kleur contrast </a:t>
            </a:r>
          </a:p>
          <a:p>
            <a:pPr marL="358069" indent="-358069" algn="l" defTabSz="457200">
              <a:lnSpc>
                <a:spcPts val="8300"/>
              </a:lnSpc>
              <a:spcBef>
                <a:spcPts val="1200"/>
              </a:spcBef>
              <a:buSzPct val="75000"/>
              <a:buChar char="•"/>
              <a:defRPr sz="2900"/>
            </a:pPr>
            <a:r>
              <a:rPr lang="nl-NL" dirty="0"/>
              <a:t>P</a:t>
            </a:r>
            <a:r>
              <a:rPr dirty="0"/>
              <a:t>rimaire kleuren rood, geel en blauw </a:t>
            </a:r>
            <a:endParaRPr lang="nl-NL" dirty="0"/>
          </a:p>
          <a:p>
            <a:pPr algn="l" defTabSz="457200">
              <a:lnSpc>
                <a:spcPts val="8300"/>
              </a:lnSpc>
              <a:spcBef>
                <a:spcPts val="1200"/>
              </a:spcBef>
              <a:defRPr sz="2900"/>
            </a:pPr>
            <a:r>
              <a:rPr dirty="0"/>
              <a:t>• </a:t>
            </a:r>
            <a:r>
              <a:rPr lang="nl-NL" dirty="0"/>
              <a:t> </a:t>
            </a:r>
            <a:r>
              <a:rPr dirty="0"/>
              <a:t>Witte en zwarte vlakken maken het contrast juist weer sterker. </a:t>
            </a:r>
          </a:p>
        </p:txBody>
      </p:sp>
      <p:pic>
        <p:nvPicPr>
          <p:cNvPr id="162" name="pasted-image.jpg"/>
          <p:cNvPicPr>
            <a:picLocks noChangeAspect="1"/>
          </p:cNvPicPr>
          <p:nvPr/>
        </p:nvPicPr>
        <p:blipFill>
          <a:blip r:embed="rId2"/>
          <a:stretch>
            <a:fillRect/>
          </a:stretch>
        </p:blipFill>
        <p:spPr>
          <a:xfrm>
            <a:off x="3917734" y="5309420"/>
            <a:ext cx="5493796" cy="3426544"/>
          </a:xfrm>
          <a:prstGeom prst="rect">
            <a:avLst/>
          </a:prstGeom>
          <a:ln w="12700">
            <a:miter lim="400000"/>
          </a:ln>
        </p:spPr>
      </p:pic>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585</TotalTime>
  <Words>551</Words>
  <Application>Microsoft Office PowerPoint</Application>
  <PresentationFormat>Aangepast</PresentationFormat>
  <Paragraphs>70</Paragraphs>
  <Slides>20</Slides>
  <Notes>3</Notes>
  <HiddenSlides>0</HiddenSlides>
  <MMClips>0</MMClips>
  <ScaleCrop>false</ScaleCrop>
  <HeadingPairs>
    <vt:vector size="4" baseType="variant">
      <vt:variant>
        <vt:lpstr>Thema</vt:lpstr>
      </vt:variant>
      <vt:variant>
        <vt:i4>1</vt:i4>
      </vt:variant>
      <vt:variant>
        <vt:lpstr>Diatitels</vt:lpstr>
      </vt:variant>
      <vt:variant>
        <vt:i4>20</vt:i4>
      </vt:variant>
    </vt:vector>
  </HeadingPairs>
  <TitlesOfParts>
    <vt:vector size="21" baseType="lpstr">
      <vt:lpstr>White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Kleurbegrip: Ton sur ton </vt:lpstr>
      <vt:lpstr>PowerPoint-presentatie</vt:lpstr>
      <vt:lpstr>PowerPoint-presentatie</vt:lpstr>
      <vt:lpstr>Opdracht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Vorm  en  kleur</dc:title>
  <cp:lastModifiedBy>Inge van Steen</cp:lastModifiedBy>
  <cp:revision>28</cp:revision>
  <dcterms:modified xsi:type="dcterms:W3CDTF">2021-02-23T09:53:26Z</dcterms:modified>
</cp:coreProperties>
</file>